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2" r:id="rId3"/>
    <p:sldId id="274" r:id="rId4"/>
    <p:sldId id="275" r:id="rId5"/>
    <p:sldId id="271" r:id="rId6"/>
    <p:sldId id="276" r:id="rId7"/>
    <p:sldId id="278" r:id="rId8"/>
    <p:sldId id="279" r:id="rId9"/>
    <p:sldId id="277" r:id="rId10"/>
    <p:sldId id="283" r:id="rId11"/>
    <p:sldId id="281" r:id="rId12"/>
    <p:sldId id="280" r:id="rId13"/>
    <p:sldId id="282" r:id="rId14"/>
  </p:sldIdLst>
  <p:sldSz cx="9144000" cy="6858000" type="screen4x3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0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000000"/>
    <a:srgbClr val="C00000"/>
    <a:srgbClr val="92D050"/>
    <a:srgbClr val="FFC000"/>
    <a:srgbClr val="00B0F0"/>
    <a:srgbClr val="FFFFFF"/>
    <a:srgbClr val="007C85"/>
    <a:srgbClr val="002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57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6" d="100"/>
          <a:sy n="116" d="100"/>
        </p:scale>
        <p:origin x="-2328" y="-108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C8CE65-18B4-4C88-8FFC-E5B2EC130356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FFF5948-571E-45AF-8205-A3884897B502}">
      <dgm:prSet phldrT="[Text]"/>
      <dgm:spPr/>
      <dgm:t>
        <a:bodyPr/>
        <a:lstStyle/>
        <a:p>
          <a:r>
            <a:rPr lang="es-PR" noProof="0" dirty="0" smtClean="0"/>
            <a:t>Diseño Esquemático</a:t>
          </a:r>
          <a:endParaRPr lang="es-PR" noProof="0" dirty="0"/>
        </a:p>
      </dgm:t>
    </dgm:pt>
    <dgm:pt modelId="{BD4A63A3-7765-4D77-B896-1BE63B7C2ADE}" type="parTrans" cxnId="{4FE1104D-D483-48F5-A542-DAB8442A6842}">
      <dgm:prSet/>
      <dgm:spPr/>
      <dgm:t>
        <a:bodyPr/>
        <a:lstStyle/>
        <a:p>
          <a:endParaRPr lang="en-US"/>
        </a:p>
      </dgm:t>
    </dgm:pt>
    <dgm:pt modelId="{4A5B8AC8-2A8F-45A4-9555-2C0A1D01DDF9}" type="sibTrans" cxnId="{4FE1104D-D483-48F5-A542-DAB8442A6842}">
      <dgm:prSet/>
      <dgm:spPr/>
      <dgm:t>
        <a:bodyPr/>
        <a:lstStyle/>
        <a:p>
          <a:endParaRPr lang="en-US" dirty="0"/>
        </a:p>
      </dgm:t>
    </dgm:pt>
    <dgm:pt modelId="{5F3C4A2F-ADB0-4B1B-A4B5-3539DEB56533}">
      <dgm:prSet phldrT="[Text]"/>
      <dgm:spPr/>
      <dgm:t>
        <a:bodyPr/>
        <a:lstStyle/>
        <a:p>
          <a:r>
            <a:rPr lang="es-PR" noProof="0" dirty="0" smtClean="0"/>
            <a:t>Desarrollo del Diseño</a:t>
          </a:r>
          <a:endParaRPr lang="es-PR" noProof="0" dirty="0"/>
        </a:p>
      </dgm:t>
    </dgm:pt>
    <dgm:pt modelId="{CA87AEA1-82F4-41B8-83EF-D6CF32E5C494}" type="parTrans" cxnId="{F6C79011-1891-4A4C-8EE1-8342E9322697}">
      <dgm:prSet/>
      <dgm:spPr/>
      <dgm:t>
        <a:bodyPr/>
        <a:lstStyle/>
        <a:p>
          <a:endParaRPr lang="en-US"/>
        </a:p>
      </dgm:t>
    </dgm:pt>
    <dgm:pt modelId="{EB562FBA-FA69-43F5-9911-93AC44BC324E}" type="sibTrans" cxnId="{F6C79011-1891-4A4C-8EE1-8342E9322697}">
      <dgm:prSet/>
      <dgm:spPr/>
      <dgm:t>
        <a:bodyPr/>
        <a:lstStyle/>
        <a:p>
          <a:endParaRPr lang="en-US" dirty="0"/>
        </a:p>
      </dgm:t>
    </dgm:pt>
    <dgm:pt modelId="{02F4173C-ED9B-471E-9F32-7074CFCA1BDD}">
      <dgm:prSet phldrT="[Text]"/>
      <dgm:spPr/>
      <dgm:t>
        <a:bodyPr/>
        <a:lstStyle/>
        <a:p>
          <a:r>
            <a:rPr lang="es-PR" noProof="0" dirty="0" smtClean="0"/>
            <a:t>Documentos de Construcción</a:t>
          </a:r>
          <a:endParaRPr lang="es-PR" noProof="0" dirty="0"/>
        </a:p>
      </dgm:t>
    </dgm:pt>
    <dgm:pt modelId="{23492218-E057-4A3B-B126-456475580E45}" type="parTrans" cxnId="{C0BB3A1B-41EB-45B5-A38D-8FEDB0EF1D1F}">
      <dgm:prSet/>
      <dgm:spPr/>
      <dgm:t>
        <a:bodyPr/>
        <a:lstStyle/>
        <a:p>
          <a:endParaRPr lang="en-US"/>
        </a:p>
      </dgm:t>
    </dgm:pt>
    <dgm:pt modelId="{EB78B0D4-F644-4CF8-B12C-14BE6BFE9911}" type="sibTrans" cxnId="{C0BB3A1B-41EB-45B5-A38D-8FEDB0EF1D1F}">
      <dgm:prSet/>
      <dgm:spPr/>
      <dgm:t>
        <a:bodyPr/>
        <a:lstStyle/>
        <a:p>
          <a:endParaRPr lang="en-US" dirty="0"/>
        </a:p>
      </dgm:t>
    </dgm:pt>
    <dgm:pt modelId="{FF7CA55F-2DC4-43B0-99BF-C7C8A21891B8}">
      <dgm:prSet phldrT="[Text]"/>
      <dgm:spPr/>
      <dgm:t>
        <a:bodyPr/>
        <a:lstStyle/>
        <a:p>
          <a:r>
            <a:rPr lang="es-PR" noProof="0" dirty="0" smtClean="0"/>
            <a:t>Administración  de la Construcción</a:t>
          </a:r>
          <a:endParaRPr lang="es-PR" noProof="0" dirty="0"/>
        </a:p>
      </dgm:t>
    </dgm:pt>
    <dgm:pt modelId="{4C4A0393-1252-46B7-9310-E5ACCEE08786}" type="parTrans" cxnId="{967C8E04-FEA3-4212-A236-6C7D41F80018}">
      <dgm:prSet/>
      <dgm:spPr/>
      <dgm:t>
        <a:bodyPr/>
        <a:lstStyle/>
        <a:p>
          <a:endParaRPr lang="en-US"/>
        </a:p>
      </dgm:t>
    </dgm:pt>
    <dgm:pt modelId="{FB4B0E9E-C1E7-4D6D-9BD3-3656E1990259}" type="sibTrans" cxnId="{967C8E04-FEA3-4212-A236-6C7D41F80018}">
      <dgm:prSet/>
      <dgm:spPr/>
      <dgm:t>
        <a:bodyPr/>
        <a:lstStyle/>
        <a:p>
          <a:endParaRPr lang="en-US" dirty="0"/>
        </a:p>
      </dgm:t>
    </dgm:pt>
    <dgm:pt modelId="{B291055F-8B26-4062-8506-4943E41B59CC}">
      <dgm:prSet phldrT="[Text]"/>
      <dgm:spPr/>
      <dgm:t>
        <a:bodyPr/>
        <a:lstStyle/>
        <a:p>
          <a:r>
            <a:rPr lang="es-PR" noProof="0" dirty="0" smtClean="0"/>
            <a:t>Preparar Evaluación Post- Ocupación</a:t>
          </a:r>
          <a:endParaRPr lang="es-PR" noProof="0" dirty="0"/>
        </a:p>
      </dgm:t>
    </dgm:pt>
    <dgm:pt modelId="{A4BFCBF5-10FC-48D5-9B76-0F41DCD3CAB7}" type="parTrans" cxnId="{B3BB9490-99A7-4E71-95CB-1677D0DD5D5C}">
      <dgm:prSet/>
      <dgm:spPr/>
      <dgm:t>
        <a:bodyPr/>
        <a:lstStyle/>
        <a:p>
          <a:endParaRPr lang="en-US"/>
        </a:p>
      </dgm:t>
    </dgm:pt>
    <dgm:pt modelId="{FBC50CEE-B1A7-4D72-B74A-54DA63EDB920}" type="sibTrans" cxnId="{B3BB9490-99A7-4E71-95CB-1677D0DD5D5C}">
      <dgm:prSet/>
      <dgm:spPr/>
      <dgm:t>
        <a:bodyPr/>
        <a:lstStyle/>
        <a:p>
          <a:endParaRPr lang="en-US"/>
        </a:p>
      </dgm:t>
    </dgm:pt>
    <dgm:pt modelId="{AA0C4540-D19C-4D78-89DE-693A43BC7908}" type="pres">
      <dgm:prSet presAssocID="{20C8CE65-18B4-4C88-8FFC-E5B2EC1303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C8812B-8700-4202-9F54-A9B246E86173}" type="pres">
      <dgm:prSet presAssocID="{CFFF5948-571E-45AF-8205-A3884897B502}" presName="node" presStyleLbl="node1" presStyleIdx="0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953E5-0310-4B92-86DD-4F16102A9975}" type="pres">
      <dgm:prSet presAssocID="{4A5B8AC8-2A8F-45A4-9555-2C0A1D01DDF9}" presName="sibTrans" presStyleLbl="sibTrans2D1" presStyleIdx="0" presStyleCnt="4" custScaleX="153668" custScaleY="153667"/>
      <dgm:spPr/>
      <dgm:t>
        <a:bodyPr/>
        <a:lstStyle/>
        <a:p>
          <a:endParaRPr lang="en-US"/>
        </a:p>
      </dgm:t>
    </dgm:pt>
    <dgm:pt modelId="{19ABB1A9-7234-40FB-BE76-DB188FC30E9B}" type="pres">
      <dgm:prSet presAssocID="{4A5B8AC8-2A8F-45A4-9555-2C0A1D01DDF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CDF0BEF-ED3B-4542-B43A-74797368D00E}" type="pres">
      <dgm:prSet presAssocID="{5F3C4A2F-ADB0-4B1B-A4B5-3539DEB56533}" presName="node" presStyleLbl="node1" presStyleIdx="1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7B4C4-0D1E-40E4-8FA9-9290802896D4}" type="pres">
      <dgm:prSet presAssocID="{EB562FBA-FA69-43F5-9911-93AC44BC324E}" presName="sibTrans" presStyleLbl="sibTrans2D1" presStyleIdx="1" presStyleCnt="4" custScaleX="153668" custScaleY="153667"/>
      <dgm:spPr/>
      <dgm:t>
        <a:bodyPr/>
        <a:lstStyle/>
        <a:p>
          <a:endParaRPr lang="en-US"/>
        </a:p>
      </dgm:t>
    </dgm:pt>
    <dgm:pt modelId="{647D5224-8240-470C-A0CB-A1ED0F3B35D1}" type="pres">
      <dgm:prSet presAssocID="{EB562FBA-FA69-43F5-9911-93AC44BC324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BFE401D-96E6-4387-967D-BA599E78523C}" type="pres">
      <dgm:prSet presAssocID="{02F4173C-ED9B-471E-9F32-7074CFCA1BDD}" presName="node" presStyleLbl="node1" presStyleIdx="2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EA843-B384-4AC1-91DA-0501580D1240}" type="pres">
      <dgm:prSet presAssocID="{EB78B0D4-F644-4CF8-B12C-14BE6BFE9911}" presName="sibTrans" presStyleLbl="sibTrans2D1" presStyleIdx="2" presStyleCnt="4" custScaleX="153668" custScaleY="153667"/>
      <dgm:spPr/>
      <dgm:t>
        <a:bodyPr/>
        <a:lstStyle/>
        <a:p>
          <a:endParaRPr lang="en-US"/>
        </a:p>
      </dgm:t>
    </dgm:pt>
    <dgm:pt modelId="{67E72C52-62F6-40BB-9B45-836074CED590}" type="pres">
      <dgm:prSet presAssocID="{EB78B0D4-F644-4CF8-B12C-14BE6BFE991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138717E-653A-474F-95C6-C8876FE010BB}" type="pres">
      <dgm:prSet presAssocID="{FF7CA55F-2DC4-43B0-99BF-C7C8A21891B8}" presName="node" presStyleLbl="node1" presStyleIdx="3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7BA7D-0B18-46C0-9125-2FF3FDCF4FD4}" type="pres">
      <dgm:prSet presAssocID="{FB4B0E9E-C1E7-4D6D-9BD3-3656E1990259}" presName="sibTrans" presStyleLbl="sibTrans2D1" presStyleIdx="3" presStyleCnt="4" custScaleX="153668" custScaleY="153667"/>
      <dgm:spPr/>
      <dgm:t>
        <a:bodyPr/>
        <a:lstStyle/>
        <a:p>
          <a:endParaRPr lang="en-US"/>
        </a:p>
      </dgm:t>
    </dgm:pt>
    <dgm:pt modelId="{DEB7D7D5-025E-4C09-92DF-61BA5BCBEDC1}" type="pres">
      <dgm:prSet presAssocID="{FB4B0E9E-C1E7-4D6D-9BD3-3656E199025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F8BD4703-440F-49C0-BFFC-57FC44BE3E23}" type="pres">
      <dgm:prSet presAssocID="{B291055F-8B26-4062-8506-4943E41B59CC}" presName="node" presStyleLbl="node1" presStyleIdx="4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FB3F13-AC6C-4BFB-9EE7-8C959E5FE436}" type="presOf" srcId="{4A5B8AC8-2A8F-45A4-9555-2C0A1D01DDF9}" destId="{D7D953E5-0310-4B92-86DD-4F16102A9975}" srcOrd="0" destOrd="0" presId="urn:microsoft.com/office/officeart/2005/8/layout/process1"/>
    <dgm:cxn modelId="{7A6A1800-516E-4D56-B169-097E9625F8FE}" type="presOf" srcId="{EB562FBA-FA69-43F5-9911-93AC44BC324E}" destId="{647D5224-8240-470C-A0CB-A1ED0F3B35D1}" srcOrd="1" destOrd="0" presId="urn:microsoft.com/office/officeart/2005/8/layout/process1"/>
    <dgm:cxn modelId="{967C8E04-FEA3-4212-A236-6C7D41F80018}" srcId="{20C8CE65-18B4-4C88-8FFC-E5B2EC130356}" destId="{FF7CA55F-2DC4-43B0-99BF-C7C8A21891B8}" srcOrd="3" destOrd="0" parTransId="{4C4A0393-1252-46B7-9310-E5ACCEE08786}" sibTransId="{FB4B0E9E-C1E7-4D6D-9BD3-3656E1990259}"/>
    <dgm:cxn modelId="{D58E143F-9AF4-4DCD-9F74-486DD79301DA}" type="presOf" srcId="{FB4B0E9E-C1E7-4D6D-9BD3-3656E1990259}" destId="{A787BA7D-0B18-46C0-9125-2FF3FDCF4FD4}" srcOrd="0" destOrd="0" presId="urn:microsoft.com/office/officeart/2005/8/layout/process1"/>
    <dgm:cxn modelId="{EC9EC2C0-51A4-4A3C-944E-D2222222995C}" type="presOf" srcId="{EB78B0D4-F644-4CF8-B12C-14BE6BFE9911}" destId="{67E72C52-62F6-40BB-9B45-836074CED590}" srcOrd="1" destOrd="0" presId="urn:microsoft.com/office/officeart/2005/8/layout/process1"/>
    <dgm:cxn modelId="{4FE1104D-D483-48F5-A542-DAB8442A6842}" srcId="{20C8CE65-18B4-4C88-8FFC-E5B2EC130356}" destId="{CFFF5948-571E-45AF-8205-A3884897B502}" srcOrd="0" destOrd="0" parTransId="{BD4A63A3-7765-4D77-B896-1BE63B7C2ADE}" sibTransId="{4A5B8AC8-2A8F-45A4-9555-2C0A1D01DDF9}"/>
    <dgm:cxn modelId="{19A74BA8-7C13-452F-B5FC-3E88C664985A}" type="presOf" srcId="{EB562FBA-FA69-43F5-9911-93AC44BC324E}" destId="{5F07B4C4-0D1E-40E4-8FA9-9290802896D4}" srcOrd="0" destOrd="0" presId="urn:microsoft.com/office/officeart/2005/8/layout/process1"/>
    <dgm:cxn modelId="{4606BC99-E0A6-4766-865F-CECFB4BCF8A4}" type="presOf" srcId="{4A5B8AC8-2A8F-45A4-9555-2C0A1D01DDF9}" destId="{19ABB1A9-7234-40FB-BE76-DB188FC30E9B}" srcOrd="1" destOrd="0" presId="urn:microsoft.com/office/officeart/2005/8/layout/process1"/>
    <dgm:cxn modelId="{3095A42D-5E72-4AAF-8760-D5977BB29B79}" type="presOf" srcId="{B291055F-8B26-4062-8506-4943E41B59CC}" destId="{F8BD4703-440F-49C0-BFFC-57FC44BE3E23}" srcOrd="0" destOrd="0" presId="urn:microsoft.com/office/officeart/2005/8/layout/process1"/>
    <dgm:cxn modelId="{4A7B8C09-6BF9-4231-9613-72885A817357}" type="presOf" srcId="{CFFF5948-571E-45AF-8205-A3884897B502}" destId="{D5C8812B-8700-4202-9F54-A9B246E86173}" srcOrd="0" destOrd="0" presId="urn:microsoft.com/office/officeart/2005/8/layout/process1"/>
    <dgm:cxn modelId="{F6C79011-1891-4A4C-8EE1-8342E9322697}" srcId="{20C8CE65-18B4-4C88-8FFC-E5B2EC130356}" destId="{5F3C4A2F-ADB0-4B1B-A4B5-3539DEB56533}" srcOrd="1" destOrd="0" parTransId="{CA87AEA1-82F4-41B8-83EF-D6CF32E5C494}" sibTransId="{EB562FBA-FA69-43F5-9911-93AC44BC324E}"/>
    <dgm:cxn modelId="{B3BB9490-99A7-4E71-95CB-1677D0DD5D5C}" srcId="{20C8CE65-18B4-4C88-8FFC-E5B2EC130356}" destId="{B291055F-8B26-4062-8506-4943E41B59CC}" srcOrd="4" destOrd="0" parTransId="{A4BFCBF5-10FC-48D5-9B76-0F41DCD3CAB7}" sibTransId="{FBC50CEE-B1A7-4D72-B74A-54DA63EDB920}"/>
    <dgm:cxn modelId="{240A10DA-1DF4-4D0F-B8C6-4B2053865BD6}" type="presOf" srcId="{EB78B0D4-F644-4CF8-B12C-14BE6BFE9911}" destId="{D36EA843-B384-4AC1-91DA-0501580D1240}" srcOrd="0" destOrd="0" presId="urn:microsoft.com/office/officeart/2005/8/layout/process1"/>
    <dgm:cxn modelId="{C0BB3A1B-41EB-45B5-A38D-8FEDB0EF1D1F}" srcId="{20C8CE65-18B4-4C88-8FFC-E5B2EC130356}" destId="{02F4173C-ED9B-471E-9F32-7074CFCA1BDD}" srcOrd="2" destOrd="0" parTransId="{23492218-E057-4A3B-B126-456475580E45}" sibTransId="{EB78B0D4-F644-4CF8-B12C-14BE6BFE9911}"/>
    <dgm:cxn modelId="{B208DB32-1C7A-409C-9A51-E466AA587879}" type="presOf" srcId="{FF7CA55F-2DC4-43B0-99BF-C7C8A21891B8}" destId="{D138717E-653A-474F-95C6-C8876FE010BB}" srcOrd="0" destOrd="0" presId="urn:microsoft.com/office/officeart/2005/8/layout/process1"/>
    <dgm:cxn modelId="{10A1421E-8E7A-43E7-A594-0C1290C53DA8}" type="presOf" srcId="{20C8CE65-18B4-4C88-8FFC-E5B2EC130356}" destId="{AA0C4540-D19C-4D78-89DE-693A43BC7908}" srcOrd="0" destOrd="0" presId="urn:microsoft.com/office/officeart/2005/8/layout/process1"/>
    <dgm:cxn modelId="{5EF0758F-0981-48F6-B217-375A4D097DC9}" type="presOf" srcId="{02F4173C-ED9B-471E-9F32-7074CFCA1BDD}" destId="{7BFE401D-96E6-4387-967D-BA599E78523C}" srcOrd="0" destOrd="0" presId="urn:microsoft.com/office/officeart/2005/8/layout/process1"/>
    <dgm:cxn modelId="{E624C0DF-BED2-4FDD-97F4-98031D203277}" type="presOf" srcId="{FB4B0E9E-C1E7-4D6D-9BD3-3656E1990259}" destId="{DEB7D7D5-025E-4C09-92DF-61BA5BCBEDC1}" srcOrd="1" destOrd="0" presId="urn:microsoft.com/office/officeart/2005/8/layout/process1"/>
    <dgm:cxn modelId="{07EFC1FD-C5ED-4929-B236-4A567EDF5361}" type="presOf" srcId="{5F3C4A2F-ADB0-4B1B-A4B5-3539DEB56533}" destId="{7CDF0BEF-ED3B-4542-B43A-74797368D00E}" srcOrd="0" destOrd="0" presId="urn:microsoft.com/office/officeart/2005/8/layout/process1"/>
    <dgm:cxn modelId="{3AB90269-B0FB-4A8E-BE88-4F92537CBDAD}" type="presParOf" srcId="{AA0C4540-D19C-4D78-89DE-693A43BC7908}" destId="{D5C8812B-8700-4202-9F54-A9B246E86173}" srcOrd="0" destOrd="0" presId="urn:microsoft.com/office/officeart/2005/8/layout/process1"/>
    <dgm:cxn modelId="{FB1790AA-4ADA-4114-84C2-2C939BC17D02}" type="presParOf" srcId="{AA0C4540-D19C-4D78-89DE-693A43BC7908}" destId="{D7D953E5-0310-4B92-86DD-4F16102A9975}" srcOrd="1" destOrd="0" presId="urn:microsoft.com/office/officeart/2005/8/layout/process1"/>
    <dgm:cxn modelId="{9DF7484A-2D22-4655-BF1A-F7D9EC60E619}" type="presParOf" srcId="{D7D953E5-0310-4B92-86DD-4F16102A9975}" destId="{19ABB1A9-7234-40FB-BE76-DB188FC30E9B}" srcOrd="0" destOrd="0" presId="urn:microsoft.com/office/officeart/2005/8/layout/process1"/>
    <dgm:cxn modelId="{DBF9E1E1-636C-46C1-AD62-B48474258DB9}" type="presParOf" srcId="{AA0C4540-D19C-4D78-89DE-693A43BC7908}" destId="{7CDF0BEF-ED3B-4542-B43A-74797368D00E}" srcOrd="2" destOrd="0" presId="urn:microsoft.com/office/officeart/2005/8/layout/process1"/>
    <dgm:cxn modelId="{5CDED6F3-A206-4E56-B680-BAA2E7E18831}" type="presParOf" srcId="{AA0C4540-D19C-4D78-89DE-693A43BC7908}" destId="{5F07B4C4-0D1E-40E4-8FA9-9290802896D4}" srcOrd="3" destOrd="0" presId="urn:microsoft.com/office/officeart/2005/8/layout/process1"/>
    <dgm:cxn modelId="{00234CE4-4C3C-4E4C-B889-0D0CA4210C84}" type="presParOf" srcId="{5F07B4C4-0D1E-40E4-8FA9-9290802896D4}" destId="{647D5224-8240-470C-A0CB-A1ED0F3B35D1}" srcOrd="0" destOrd="0" presId="urn:microsoft.com/office/officeart/2005/8/layout/process1"/>
    <dgm:cxn modelId="{B3BE3612-5080-4B11-9459-88918D7679C3}" type="presParOf" srcId="{AA0C4540-D19C-4D78-89DE-693A43BC7908}" destId="{7BFE401D-96E6-4387-967D-BA599E78523C}" srcOrd="4" destOrd="0" presId="urn:microsoft.com/office/officeart/2005/8/layout/process1"/>
    <dgm:cxn modelId="{DB114CEB-27D2-4360-985A-896E4BAB6685}" type="presParOf" srcId="{AA0C4540-D19C-4D78-89DE-693A43BC7908}" destId="{D36EA843-B384-4AC1-91DA-0501580D1240}" srcOrd="5" destOrd="0" presId="urn:microsoft.com/office/officeart/2005/8/layout/process1"/>
    <dgm:cxn modelId="{AD1AF927-523B-4A2B-9297-B3564EB95248}" type="presParOf" srcId="{D36EA843-B384-4AC1-91DA-0501580D1240}" destId="{67E72C52-62F6-40BB-9B45-836074CED590}" srcOrd="0" destOrd="0" presId="urn:microsoft.com/office/officeart/2005/8/layout/process1"/>
    <dgm:cxn modelId="{6629304E-3636-4342-8E94-76A8C45209E0}" type="presParOf" srcId="{AA0C4540-D19C-4D78-89DE-693A43BC7908}" destId="{D138717E-653A-474F-95C6-C8876FE010BB}" srcOrd="6" destOrd="0" presId="urn:microsoft.com/office/officeart/2005/8/layout/process1"/>
    <dgm:cxn modelId="{4424751D-92D6-4519-B5B1-B9C3732C5486}" type="presParOf" srcId="{AA0C4540-D19C-4D78-89DE-693A43BC7908}" destId="{A787BA7D-0B18-46C0-9125-2FF3FDCF4FD4}" srcOrd="7" destOrd="0" presId="urn:microsoft.com/office/officeart/2005/8/layout/process1"/>
    <dgm:cxn modelId="{252C78EB-5B06-438E-A2B5-339650D99A88}" type="presParOf" srcId="{A787BA7D-0B18-46C0-9125-2FF3FDCF4FD4}" destId="{DEB7D7D5-025E-4C09-92DF-61BA5BCBEDC1}" srcOrd="0" destOrd="0" presId="urn:microsoft.com/office/officeart/2005/8/layout/process1"/>
    <dgm:cxn modelId="{A3F16E70-769C-4D52-B74E-3120754E16E9}" type="presParOf" srcId="{AA0C4540-D19C-4D78-89DE-693A43BC7908}" destId="{F8BD4703-440F-49C0-BFFC-57FC44BE3E2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8CE65-18B4-4C88-8FFC-E5B2EC130356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FFF5948-571E-45AF-8205-A3884897B502}">
      <dgm:prSet phldrT="[Text]"/>
      <dgm:spPr/>
      <dgm:t>
        <a:bodyPr/>
        <a:lstStyle/>
        <a:p>
          <a:r>
            <a:rPr lang="en-US" dirty="0" err="1" smtClean="0"/>
            <a:t>Concepto</a:t>
          </a:r>
          <a:r>
            <a:rPr lang="en-US" dirty="0" smtClean="0"/>
            <a:t> </a:t>
          </a:r>
          <a:r>
            <a:rPr lang="en-US" dirty="0" err="1" smtClean="0"/>
            <a:t>Inicial</a:t>
          </a:r>
          <a:endParaRPr lang="en-US" dirty="0"/>
        </a:p>
      </dgm:t>
    </dgm:pt>
    <dgm:pt modelId="{BD4A63A3-7765-4D77-B896-1BE63B7C2ADE}" type="parTrans" cxnId="{4FE1104D-D483-48F5-A542-DAB8442A6842}">
      <dgm:prSet/>
      <dgm:spPr/>
      <dgm:t>
        <a:bodyPr/>
        <a:lstStyle/>
        <a:p>
          <a:endParaRPr lang="en-US"/>
        </a:p>
      </dgm:t>
    </dgm:pt>
    <dgm:pt modelId="{4A5B8AC8-2A8F-45A4-9555-2C0A1D01DDF9}" type="sibTrans" cxnId="{4FE1104D-D483-48F5-A542-DAB8442A6842}">
      <dgm:prSet/>
      <dgm:spPr/>
      <dgm:t>
        <a:bodyPr/>
        <a:lstStyle/>
        <a:p>
          <a:endParaRPr lang="en-US"/>
        </a:p>
      </dgm:t>
    </dgm:pt>
    <dgm:pt modelId="{5F3C4A2F-ADB0-4B1B-A4B5-3539DEB56533}">
      <dgm:prSet phldrT="[Text]"/>
      <dgm:spPr/>
      <dgm:t>
        <a:bodyPr/>
        <a:lstStyle/>
        <a:p>
          <a:r>
            <a:rPr lang="en-US" dirty="0" err="1" smtClean="0"/>
            <a:t>Estudio</a:t>
          </a:r>
          <a:r>
            <a:rPr lang="en-US" dirty="0" smtClean="0"/>
            <a:t> de </a:t>
          </a:r>
          <a:r>
            <a:rPr lang="en-US" dirty="0" err="1" smtClean="0"/>
            <a:t>Posibilidades</a:t>
          </a:r>
          <a:endParaRPr lang="en-US" dirty="0"/>
        </a:p>
      </dgm:t>
    </dgm:pt>
    <dgm:pt modelId="{CA87AEA1-82F4-41B8-83EF-D6CF32E5C494}" type="parTrans" cxnId="{F6C79011-1891-4A4C-8EE1-8342E9322697}">
      <dgm:prSet/>
      <dgm:spPr/>
      <dgm:t>
        <a:bodyPr/>
        <a:lstStyle/>
        <a:p>
          <a:endParaRPr lang="en-US"/>
        </a:p>
      </dgm:t>
    </dgm:pt>
    <dgm:pt modelId="{EB562FBA-FA69-43F5-9911-93AC44BC324E}" type="sibTrans" cxnId="{F6C79011-1891-4A4C-8EE1-8342E9322697}">
      <dgm:prSet/>
      <dgm:spPr/>
      <dgm:t>
        <a:bodyPr/>
        <a:lstStyle/>
        <a:p>
          <a:endParaRPr lang="en-US"/>
        </a:p>
      </dgm:t>
    </dgm:pt>
    <dgm:pt modelId="{02F4173C-ED9B-471E-9F32-7074CFCA1BDD}">
      <dgm:prSet phldrT="[Text]"/>
      <dgm:spPr/>
      <dgm:t>
        <a:bodyPr/>
        <a:lstStyle/>
        <a:p>
          <a:r>
            <a:rPr lang="en-US" dirty="0" err="1" smtClean="0"/>
            <a:t>Planificacion</a:t>
          </a:r>
          <a:r>
            <a:rPr lang="en-US" dirty="0" smtClean="0"/>
            <a:t> y </a:t>
          </a:r>
          <a:r>
            <a:rPr lang="en-US" dirty="0" err="1" smtClean="0"/>
            <a:t>Financiamiento</a:t>
          </a:r>
          <a:endParaRPr lang="en-US" dirty="0"/>
        </a:p>
      </dgm:t>
    </dgm:pt>
    <dgm:pt modelId="{23492218-E057-4A3B-B126-456475580E45}" type="parTrans" cxnId="{C0BB3A1B-41EB-45B5-A38D-8FEDB0EF1D1F}">
      <dgm:prSet/>
      <dgm:spPr/>
      <dgm:t>
        <a:bodyPr/>
        <a:lstStyle/>
        <a:p>
          <a:endParaRPr lang="en-US"/>
        </a:p>
      </dgm:t>
    </dgm:pt>
    <dgm:pt modelId="{EB78B0D4-F644-4CF8-B12C-14BE6BFE9911}" type="sibTrans" cxnId="{C0BB3A1B-41EB-45B5-A38D-8FEDB0EF1D1F}">
      <dgm:prSet/>
      <dgm:spPr/>
      <dgm:t>
        <a:bodyPr/>
        <a:lstStyle/>
        <a:p>
          <a:endParaRPr lang="en-US"/>
        </a:p>
      </dgm:t>
    </dgm:pt>
    <dgm:pt modelId="{FF7CA55F-2DC4-43B0-99BF-C7C8A21891B8}">
      <dgm:prSet phldrT="[Text]"/>
      <dgm:spPr/>
      <dgm:t>
        <a:bodyPr/>
        <a:lstStyle/>
        <a:p>
          <a:r>
            <a:rPr lang="en-US" dirty="0" err="1" smtClean="0"/>
            <a:t>Construccion</a:t>
          </a:r>
          <a:r>
            <a:rPr lang="en-US" dirty="0" smtClean="0"/>
            <a:t> del </a:t>
          </a:r>
          <a:r>
            <a:rPr lang="en-US" dirty="0" err="1" smtClean="0"/>
            <a:t>Proyecto</a:t>
          </a:r>
          <a:endParaRPr lang="en-US" dirty="0"/>
        </a:p>
      </dgm:t>
    </dgm:pt>
    <dgm:pt modelId="{4C4A0393-1252-46B7-9310-E5ACCEE08786}" type="parTrans" cxnId="{967C8E04-FEA3-4212-A236-6C7D41F80018}">
      <dgm:prSet/>
      <dgm:spPr/>
      <dgm:t>
        <a:bodyPr/>
        <a:lstStyle/>
        <a:p>
          <a:endParaRPr lang="en-US"/>
        </a:p>
      </dgm:t>
    </dgm:pt>
    <dgm:pt modelId="{FB4B0E9E-C1E7-4D6D-9BD3-3656E1990259}" type="sibTrans" cxnId="{967C8E04-FEA3-4212-A236-6C7D41F80018}">
      <dgm:prSet/>
      <dgm:spPr/>
      <dgm:t>
        <a:bodyPr/>
        <a:lstStyle/>
        <a:p>
          <a:endParaRPr lang="en-US"/>
        </a:p>
      </dgm:t>
    </dgm:pt>
    <dgm:pt modelId="{B291055F-8B26-4062-8506-4943E41B59CC}">
      <dgm:prSet phldrT="[Text]"/>
      <dgm:spPr/>
      <dgm:t>
        <a:bodyPr/>
        <a:lstStyle/>
        <a:p>
          <a:r>
            <a:rPr lang="en-US" dirty="0" err="1" smtClean="0"/>
            <a:t>Arriendo</a:t>
          </a:r>
          <a:r>
            <a:rPr lang="en-US" dirty="0" smtClean="0"/>
            <a:t> y </a:t>
          </a:r>
          <a:r>
            <a:rPr lang="en-US" dirty="0" err="1" smtClean="0"/>
            <a:t>Mercadeo</a:t>
          </a:r>
          <a:endParaRPr lang="en-US" dirty="0"/>
        </a:p>
      </dgm:t>
    </dgm:pt>
    <dgm:pt modelId="{A4BFCBF5-10FC-48D5-9B76-0F41DCD3CAB7}" type="parTrans" cxnId="{B3BB9490-99A7-4E71-95CB-1677D0DD5D5C}">
      <dgm:prSet/>
      <dgm:spPr/>
      <dgm:t>
        <a:bodyPr/>
        <a:lstStyle/>
        <a:p>
          <a:endParaRPr lang="en-US"/>
        </a:p>
      </dgm:t>
    </dgm:pt>
    <dgm:pt modelId="{FBC50CEE-B1A7-4D72-B74A-54DA63EDB920}" type="sibTrans" cxnId="{B3BB9490-99A7-4E71-95CB-1677D0DD5D5C}">
      <dgm:prSet/>
      <dgm:spPr/>
      <dgm:t>
        <a:bodyPr/>
        <a:lstStyle/>
        <a:p>
          <a:endParaRPr lang="en-US"/>
        </a:p>
      </dgm:t>
    </dgm:pt>
    <dgm:pt modelId="{AA0C4540-D19C-4D78-89DE-693A43BC7908}" type="pres">
      <dgm:prSet presAssocID="{20C8CE65-18B4-4C88-8FFC-E5B2EC1303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C8812B-8700-4202-9F54-A9B246E86173}" type="pres">
      <dgm:prSet presAssocID="{CFFF5948-571E-45AF-8205-A3884897B502}" presName="node" presStyleLbl="node1" presStyleIdx="0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D953E5-0310-4B92-86DD-4F16102A9975}" type="pres">
      <dgm:prSet presAssocID="{4A5B8AC8-2A8F-45A4-9555-2C0A1D01DDF9}" presName="sibTrans" presStyleLbl="sibTrans2D1" presStyleIdx="0" presStyleCnt="4" custScaleX="153668" custScaleY="153667"/>
      <dgm:spPr/>
      <dgm:t>
        <a:bodyPr/>
        <a:lstStyle/>
        <a:p>
          <a:endParaRPr lang="en-US"/>
        </a:p>
      </dgm:t>
    </dgm:pt>
    <dgm:pt modelId="{19ABB1A9-7234-40FB-BE76-DB188FC30E9B}" type="pres">
      <dgm:prSet presAssocID="{4A5B8AC8-2A8F-45A4-9555-2C0A1D01DDF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CDF0BEF-ED3B-4542-B43A-74797368D00E}" type="pres">
      <dgm:prSet presAssocID="{5F3C4A2F-ADB0-4B1B-A4B5-3539DEB56533}" presName="node" presStyleLbl="node1" presStyleIdx="1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7B4C4-0D1E-40E4-8FA9-9290802896D4}" type="pres">
      <dgm:prSet presAssocID="{EB562FBA-FA69-43F5-9911-93AC44BC324E}" presName="sibTrans" presStyleLbl="sibTrans2D1" presStyleIdx="1" presStyleCnt="4" custScaleX="153668" custScaleY="153667"/>
      <dgm:spPr/>
      <dgm:t>
        <a:bodyPr/>
        <a:lstStyle/>
        <a:p>
          <a:endParaRPr lang="en-US"/>
        </a:p>
      </dgm:t>
    </dgm:pt>
    <dgm:pt modelId="{647D5224-8240-470C-A0CB-A1ED0F3B35D1}" type="pres">
      <dgm:prSet presAssocID="{EB562FBA-FA69-43F5-9911-93AC44BC324E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7BFE401D-96E6-4387-967D-BA599E78523C}" type="pres">
      <dgm:prSet presAssocID="{02F4173C-ED9B-471E-9F32-7074CFCA1BDD}" presName="node" presStyleLbl="node1" presStyleIdx="2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EA843-B384-4AC1-91DA-0501580D1240}" type="pres">
      <dgm:prSet presAssocID="{EB78B0D4-F644-4CF8-B12C-14BE6BFE9911}" presName="sibTrans" presStyleLbl="sibTrans2D1" presStyleIdx="2" presStyleCnt="4" custScaleX="153668" custScaleY="153667"/>
      <dgm:spPr/>
      <dgm:t>
        <a:bodyPr/>
        <a:lstStyle/>
        <a:p>
          <a:endParaRPr lang="en-US"/>
        </a:p>
      </dgm:t>
    </dgm:pt>
    <dgm:pt modelId="{67E72C52-62F6-40BB-9B45-836074CED590}" type="pres">
      <dgm:prSet presAssocID="{EB78B0D4-F644-4CF8-B12C-14BE6BFE9911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D138717E-653A-474F-95C6-C8876FE010BB}" type="pres">
      <dgm:prSet presAssocID="{FF7CA55F-2DC4-43B0-99BF-C7C8A21891B8}" presName="node" presStyleLbl="node1" presStyleIdx="3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7BA7D-0B18-46C0-9125-2FF3FDCF4FD4}" type="pres">
      <dgm:prSet presAssocID="{FB4B0E9E-C1E7-4D6D-9BD3-3656E1990259}" presName="sibTrans" presStyleLbl="sibTrans2D1" presStyleIdx="3" presStyleCnt="4" custScaleX="153668" custScaleY="153667"/>
      <dgm:spPr/>
      <dgm:t>
        <a:bodyPr/>
        <a:lstStyle/>
        <a:p>
          <a:endParaRPr lang="en-US"/>
        </a:p>
      </dgm:t>
    </dgm:pt>
    <dgm:pt modelId="{DEB7D7D5-025E-4C09-92DF-61BA5BCBEDC1}" type="pres">
      <dgm:prSet presAssocID="{FB4B0E9E-C1E7-4D6D-9BD3-3656E199025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F8BD4703-440F-49C0-BFFC-57FC44BE3E23}" type="pres">
      <dgm:prSet presAssocID="{B291055F-8B26-4062-8506-4943E41B59CC}" presName="node" presStyleLbl="node1" presStyleIdx="4" presStyleCnt="5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D51796-D443-4F6F-BD17-9157CF719B0F}" type="presOf" srcId="{CFFF5948-571E-45AF-8205-A3884897B502}" destId="{D5C8812B-8700-4202-9F54-A9B246E86173}" srcOrd="0" destOrd="0" presId="urn:microsoft.com/office/officeart/2005/8/layout/process1"/>
    <dgm:cxn modelId="{F86AB87B-CBEF-4CC5-9FA2-6843A23E5A20}" type="presOf" srcId="{4A5B8AC8-2A8F-45A4-9555-2C0A1D01DDF9}" destId="{D7D953E5-0310-4B92-86DD-4F16102A9975}" srcOrd="0" destOrd="0" presId="urn:microsoft.com/office/officeart/2005/8/layout/process1"/>
    <dgm:cxn modelId="{7EF18103-BAB3-4933-94BD-1CDEE07B96BE}" type="presOf" srcId="{B291055F-8B26-4062-8506-4943E41B59CC}" destId="{F8BD4703-440F-49C0-BFFC-57FC44BE3E23}" srcOrd="0" destOrd="0" presId="urn:microsoft.com/office/officeart/2005/8/layout/process1"/>
    <dgm:cxn modelId="{5AACDC59-317D-4CF9-8EE0-E96021424698}" type="presOf" srcId="{20C8CE65-18B4-4C88-8FFC-E5B2EC130356}" destId="{AA0C4540-D19C-4D78-89DE-693A43BC7908}" srcOrd="0" destOrd="0" presId="urn:microsoft.com/office/officeart/2005/8/layout/process1"/>
    <dgm:cxn modelId="{967C8E04-FEA3-4212-A236-6C7D41F80018}" srcId="{20C8CE65-18B4-4C88-8FFC-E5B2EC130356}" destId="{FF7CA55F-2DC4-43B0-99BF-C7C8A21891B8}" srcOrd="3" destOrd="0" parTransId="{4C4A0393-1252-46B7-9310-E5ACCEE08786}" sibTransId="{FB4B0E9E-C1E7-4D6D-9BD3-3656E1990259}"/>
    <dgm:cxn modelId="{7B743219-141C-4CFA-A6EF-7F653AD31BE2}" type="presOf" srcId="{FB4B0E9E-C1E7-4D6D-9BD3-3656E1990259}" destId="{DEB7D7D5-025E-4C09-92DF-61BA5BCBEDC1}" srcOrd="1" destOrd="0" presId="urn:microsoft.com/office/officeart/2005/8/layout/process1"/>
    <dgm:cxn modelId="{49837A90-B7F7-41FA-8F91-231E3837B3BA}" type="presOf" srcId="{EB562FBA-FA69-43F5-9911-93AC44BC324E}" destId="{5F07B4C4-0D1E-40E4-8FA9-9290802896D4}" srcOrd="0" destOrd="0" presId="urn:microsoft.com/office/officeart/2005/8/layout/process1"/>
    <dgm:cxn modelId="{4FE1104D-D483-48F5-A542-DAB8442A6842}" srcId="{20C8CE65-18B4-4C88-8FFC-E5B2EC130356}" destId="{CFFF5948-571E-45AF-8205-A3884897B502}" srcOrd="0" destOrd="0" parTransId="{BD4A63A3-7765-4D77-B896-1BE63B7C2ADE}" sibTransId="{4A5B8AC8-2A8F-45A4-9555-2C0A1D01DDF9}"/>
    <dgm:cxn modelId="{62FF36E9-ACF7-429E-AA52-2934F44B7D6B}" type="presOf" srcId="{EB562FBA-FA69-43F5-9911-93AC44BC324E}" destId="{647D5224-8240-470C-A0CB-A1ED0F3B35D1}" srcOrd="1" destOrd="0" presId="urn:microsoft.com/office/officeart/2005/8/layout/process1"/>
    <dgm:cxn modelId="{CE23439C-3A79-4F62-A0C9-88C5410C1FD1}" type="presOf" srcId="{EB78B0D4-F644-4CF8-B12C-14BE6BFE9911}" destId="{67E72C52-62F6-40BB-9B45-836074CED590}" srcOrd="1" destOrd="0" presId="urn:microsoft.com/office/officeart/2005/8/layout/process1"/>
    <dgm:cxn modelId="{F6C79011-1891-4A4C-8EE1-8342E9322697}" srcId="{20C8CE65-18B4-4C88-8FFC-E5B2EC130356}" destId="{5F3C4A2F-ADB0-4B1B-A4B5-3539DEB56533}" srcOrd="1" destOrd="0" parTransId="{CA87AEA1-82F4-41B8-83EF-D6CF32E5C494}" sibTransId="{EB562FBA-FA69-43F5-9911-93AC44BC324E}"/>
    <dgm:cxn modelId="{63D30FAB-F4CE-4492-AD7A-531E750FDEA5}" type="presOf" srcId="{FB4B0E9E-C1E7-4D6D-9BD3-3656E1990259}" destId="{A787BA7D-0B18-46C0-9125-2FF3FDCF4FD4}" srcOrd="0" destOrd="0" presId="urn:microsoft.com/office/officeart/2005/8/layout/process1"/>
    <dgm:cxn modelId="{B3BB9490-99A7-4E71-95CB-1677D0DD5D5C}" srcId="{20C8CE65-18B4-4C88-8FFC-E5B2EC130356}" destId="{B291055F-8B26-4062-8506-4943E41B59CC}" srcOrd="4" destOrd="0" parTransId="{A4BFCBF5-10FC-48D5-9B76-0F41DCD3CAB7}" sibTransId="{FBC50CEE-B1A7-4D72-B74A-54DA63EDB920}"/>
    <dgm:cxn modelId="{C0BB3A1B-41EB-45B5-A38D-8FEDB0EF1D1F}" srcId="{20C8CE65-18B4-4C88-8FFC-E5B2EC130356}" destId="{02F4173C-ED9B-471E-9F32-7074CFCA1BDD}" srcOrd="2" destOrd="0" parTransId="{23492218-E057-4A3B-B126-456475580E45}" sibTransId="{EB78B0D4-F644-4CF8-B12C-14BE6BFE9911}"/>
    <dgm:cxn modelId="{FFDAE616-A39D-4532-938E-75DAE5E1FCB8}" type="presOf" srcId="{FF7CA55F-2DC4-43B0-99BF-C7C8A21891B8}" destId="{D138717E-653A-474F-95C6-C8876FE010BB}" srcOrd="0" destOrd="0" presId="urn:microsoft.com/office/officeart/2005/8/layout/process1"/>
    <dgm:cxn modelId="{411E3034-CF7C-4EDB-940C-E75E5315FF85}" type="presOf" srcId="{5F3C4A2F-ADB0-4B1B-A4B5-3539DEB56533}" destId="{7CDF0BEF-ED3B-4542-B43A-74797368D00E}" srcOrd="0" destOrd="0" presId="urn:microsoft.com/office/officeart/2005/8/layout/process1"/>
    <dgm:cxn modelId="{6905CF10-476D-44DD-8784-1EF84CC8225D}" type="presOf" srcId="{4A5B8AC8-2A8F-45A4-9555-2C0A1D01DDF9}" destId="{19ABB1A9-7234-40FB-BE76-DB188FC30E9B}" srcOrd="1" destOrd="0" presId="urn:microsoft.com/office/officeart/2005/8/layout/process1"/>
    <dgm:cxn modelId="{E9741BF1-2648-4225-B5E7-7A1103DE6D55}" type="presOf" srcId="{02F4173C-ED9B-471E-9F32-7074CFCA1BDD}" destId="{7BFE401D-96E6-4387-967D-BA599E78523C}" srcOrd="0" destOrd="0" presId="urn:microsoft.com/office/officeart/2005/8/layout/process1"/>
    <dgm:cxn modelId="{52967446-BCAF-4193-A728-BF50954D5899}" type="presOf" srcId="{EB78B0D4-F644-4CF8-B12C-14BE6BFE9911}" destId="{D36EA843-B384-4AC1-91DA-0501580D1240}" srcOrd="0" destOrd="0" presId="urn:microsoft.com/office/officeart/2005/8/layout/process1"/>
    <dgm:cxn modelId="{216A4637-A672-43E4-806C-1974CC2A2F7F}" type="presParOf" srcId="{AA0C4540-D19C-4D78-89DE-693A43BC7908}" destId="{D5C8812B-8700-4202-9F54-A9B246E86173}" srcOrd="0" destOrd="0" presId="urn:microsoft.com/office/officeart/2005/8/layout/process1"/>
    <dgm:cxn modelId="{F99E27FF-DAE9-434B-9131-F0C7974EE7EB}" type="presParOf" srcId="{AA0C4540-D19C-4D78-89DE-693A43BC7908}" destId="{D7D953E5-0310-4B92-86DD-4F16102A9975}" srcOrd="1" destOrd="0" presId="urn:microsoft.com/office/officeart/2005/8/layout/process1"/>
    <dgm:cxn modelId="{10762895-10AB-4FCA-9D6D-BE6F4284284C}" type="presParOf" srcId="{D7D953E5-0310-4B92-86DD-4F16102A9975}" destId="{19ABB1A9-7234-40FB-BE76-DB188FC30E9B}" srcOrd="0" destOrd="0" presId="urn:microsoft.com/office/officeart/2005/8/layout/process1"/>
    <dgm:cxn modelId="{D7F4B7C4-F5D3-4F44-B92D-650AB2EC84BD}" type="presParOf" srcId="{AA0C4540-D19C-4D78-89DE-693A43BC7908}" destId="{7CDF0BEF-ED3B-4542-B43A-74797368D00E}" srcOrd="2" destOrd="0" presId="urn:microsoft.com/office/officeart/2005/8/layout/process1"/>
    <dgm:cxn modelId="{513DEA41-5750-412D-86FA-3B507C98C423}" type="presParOf" srcId="{AA0C4540-D19C-4D78-89DE-693A43BC7908}" destId="{5F07B4C4-0D1E-40E4-8FA9-9290802896D4}" srcOrd="3" destOrd="0" presId="urn:microsoft.com/office/officeart/2005/8/layout/process1"/>
    <dgm:cxn modelId="{803272C0-6920-45D7-A704-C3129F2F2A48}" type="presParOf" srcId="{5F07B4C4-0D1E-40E4-8FA9-9290802896D4}" destId="{647D5224-8240-470C-A0CB-A1ED0F3B35D1}" srcOrd="0" destOrd="0" presId="urn:microsoft.com/office/officeart/2005/8/layout/process1"/>
    <dgm:cxn modelId="{5690B484-D5D5-4DC7-9AC8-D6B6912C87D1}" type="presParOf" srcId="{AA0C4540-D19C-4D78-89DE-693A43BC7908}" destId="{7BFE401D-96E6-4387-967D-BA599E78523C}" srcOrd="4" destOrd="0" presId="urn:microsoft.com/office/officeart/2005/8/layout/process1"/>
    <dgm:cxn modelId="{AFDAB848-C094-46FF-BFFC-8FDA0798703A}" type="presParOf" srcId="{AA0C4540-D19C-4D78-89DE-693A43BC7908}" destId="{D36EA843-B384-4AC1-91DA-0501580D1240}" srcOrd="5" destOrd="0" presId="urn:microsoft.com/office/officeart/2005/8/layout/process1"/>
    <dgm:cxn modelId="{1FAF0A8A-F136-4E69-B755-AF7F934AEECA}" type="presParOf" srcId="{D36EA843-B384-4AC1-91DA-0501580D1240}" destId="{67E72C52-62F6-40BB-9B45-836074CED590}" srcOrd="0" destOrd="0" presId="urn:microsoft.com/office/officeart/2005/8/layout/process1"/>
    <dgm:cxn modelId="{7CBA4DF5-C0DE-42B9-BAB0-DD99CB3C5000}" type="presParOf" srcId="{AA0C4540-D19C-4D78-89DE-693A43BC7908}" destId="{D138717E-653A-474F-95C6-C8876FE010BB}" srcOrd="6" destOrd="0" presId="urn:microsoft.com/office/officeart/2005/8/layout/process1"/>
    <dgm:cxn modelId="{E326151A-FB2F-46A6-A30E-BB4A4BE69BBD}" type="presParOf" srcId="{AA0C4540-D19C-4D78-89DE-693A43BC7908}" destId="{A787BA7D-0B18-46C0-9125-2FF3FDCF4FD4}" srcOrd="7" destOrd="0" presId="urn:microsoft.com/office/officeart/2005/8/layout/process1"/>
    <dgm:cxn modelId="{21165963-953A-465D-B173-921941E0C47D}" type="presParOf" srcId="{A787BA7D-0B18-46C0-9125-2FF3FDCF4FD4}" destId="{DEB7D7D5-025E-4C09-92DF-61BA5BCBEDC1}" srcOrd="0" destOrd="0" presId="urn:microsoft.com/office/officeart/2005/8/layout/process1"/>
    <dgm:cxn modelId="{2AB607BD-7A98-4B48-BED4-D103EB93C627}" type="presParOf" srcId="{AA0C4540-D19C-4D78-89DE-693A43BC7908}" destId="{F8BD4703-440F-49C0-BFFC-57FC44BE3E23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C8CE65-18B4-4C88-8FFC-E5B2EC130356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FFF5948-571E-45AF-8205-A3884897B502}">
      <dgm:prSet phldrT="[Text]"/>
      <dgm:spPr/>
      <dgm:t>
        <a:bodyPr/>
        <a:lstStyle/>
        <a:p>
          <a:r>
            <a:rPr lang="es-PR" noProof="0" dirty="0" smtClean="0"/>
            <a:t>Diseño Esquemático</a:t>
          </a:r>
          <a:endParaRPr lang="en-US" dirty="0"/>
        </a:p>
      </dgm:t>
    </dgm:pt>
    <dgm:pt modelId="{BD4A63A3-7765-4D77-B896-1BE63B7C2ADE}" type="parTrans" cxnId="{4FE1104D-D483-48F5-A542-DAB8442A6842}">
      <dgm:prSet/>
      <dgm:spPr/>
      <dgm:t>
        <a:bodyPr/>
        <a:lstStyle/>
        <a:p>
          <a:endParaRPr lang="en-US"/>
        </a:p>
      </dgm:t>
    </dgm:pt>
    <dgm:pt modelId="{4A5B8AC8-2A8F-45A4-9555-2C0A1D01DDF9}" type="sibTrans" cxnId="{4FE1104D-D483-48F5-A542-DAB8442A6842}">
      <dgm:prSet/>
      <dgm:spPr/>
      <dgm:t>
        <a:bodyPr/>
        <a:lstStyle/>
        <a:p>
          <a:endParaRPr lang="en-US"/>
        </a:p>
      </dgm:t>
    </dgm:pt>
    <dgm:pt modelId="{AA0C4540-D19C-4D78-89DE-693A43BC7908}" type="pres">
      <dgm:prSet presAssocID="{20C8CE65-18B4-4C88-8FFC-E5B2EC13035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C8812B-8700-4202-9F54-A9B246E86173}" type="pres">
      <dgm:prSet presAssocID="{CFFF5948-571E-45AF-8205-A3884897B502}" presName="node" presStyleLbl="node1" presStyleIdx="0" presStyleCnt="1" custScaleX="2000000" custScaleY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3F33F0-2FE1-4243-A534-5135AE996B4C}" type="presOf" srcId="{20C8CE65-18B4-4C88-8FFC-E5B2EC130356}" destId="{AA0C4540-D19C-4D78-89DE-693A43BC7908}" srcOrd="0" destOrd="0" presId="urn:microsoft.com/office/officeart/2005/8/layout/process1"/>
    <dgm:cxn modelId="{4FE1104D-D483-48F5-A542-DAB8442A6842}" srcId="{20C8CE65-18B4-4C88-8FFC-E5B2EC130356}" destId="{CFFF5948-571E-45AF-8205-A3884897B502}" srcOrd="0" destOrd="0" parTransId="{BD4A63A3-7765-4D77-B896-1BE63B7C2ADE}" sibTransId="{4A5B8AC8-2A8F-45A4-9555-2C0A1D01DDF9}"/>
    <dgm:cxn modelId="{DE494943-EA4C-483D-A51A-5B7CD27EDFE9}" type="presOf" srcId="{CFFF5948-571E-45AF-8205-A3884897B502}" destId="{D5C8812B-8700-4202-9F54-A9B246E86173}" srcOrd="0" destOrd="0" presId="urn:microsoft.com/office/officeart/2005/8/layout/process1"/>
    <dgm:cxn modelId="{1F6D7FCA-3BA3-4292-86D8-7207193B11A4}" type="presParOf" srcId="{AA0C4540-D19C-4D78-89DE-693A43BC7908}" destId="{D5C8812B-8700-4202-9F54-A9B246E8617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8812B-8700-4202-9F54-A9B246E86173}">
      <dsp:nvSpPr>
        <dsp:cNvPr id="0" name=""/>
        <dsp:cNvSpPr/>
      </dsp:nvSpPr>
      <dsp:spPr>
        <a:xfrm>
          <a:off x="264" y="1472982"/>
          <a:ext cx="1703380" cy="1213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700" kern="1200" noProof="0" dirty="0" smtClean="0"/>
            <a:t>Diseño Esquemático</a:t>
          </a:r>
          <a:endParaRPr lang="es-PR" sz="1700" kern="1200" noProof="0" dirty="0"/>
        </a:p>
      </dsp:txBody>
      <dsp:txXfrm>
        <a:off x="35811" y="1508529"/>
        <a:ext cx="1632286" cy="1142564"/>
      </dsp:txXfrm>
    </dsp:sp>
    <dsp:sp modelId="{D7D953E5-0310-4B92-86DD-4F16102A9975}">
      <dsp:nvSpPr>
        <dsp:cNvPr id="0" name=""/>
        <dsp:cNvSpPr/>
      </dsp:nvSpPr>
      <dsp:spPr>
        <a:xfrm>
          <a:off x="1707316" y="2063582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707316" y="2070073"/>
        <a:ext cx="19422" cy="19475"/>
      </dsp:txXfrm>
    </dsp:sp>
    <dsp:sp modelId="{7CDF0BEF-ED3B-4542-B43A-74797368D00E}">
      <dsp:nvSpPr>
        <dsp:cNvPr id="0" name=""/>
        <dsp:cNvSpPr/>
      </dsp:nvSpPr>
      <dsp:spPr>
        <a:xfrm>
          <a:off x="1737711" y="1472982"/>
          <a:ext cx="1703380" cy="1213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700" kern="1200" noProof="0" dirty="0" smtClean="0"/>
            <a:t>Desarrollo del Diseño</a:t>
          </a:r>
          <a:endParaRPr lang="es-PR" sz="1700" kern="1200" noProof="0" dirty="0"/>
        </a:p>
      </dsp:txBody>
      <dsp:txXfrm>
        <a:off x="1773258" y="1508529"/>
        <a:ext cx="1632286" cy="1142564"/>
      </dsp:txXfrm>
    </dsp:sp>
    <dsp:sp modelId="{5F07B4C4-0D1E-40E4-8FA9-9290802896D4}">
      <dsp:nvSpPr>
        <dsp:cNvPr id="0" name=""/>
        <dsp:cNvSpPr/>
      </dsp:nvSpPr>
      <dsp:spPr>
        <a:xfrm>
          <a:off x="3444764" y="2063582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444764" y="2070073"/>
        <a:ext cx="19422" cy="19475"/>
      </dsp:txXfrm>
    </dsp:sp>
    <dsp:sp modelId="{7BFE401D-96E6-4387-967D-BA599E78523C}">
      <dsp:nvSpPr>
        <dsp:cNvPr id="0" name=""/>
        <dsp:cNvSpPr/>
      </dsp:nvSpPr>
      <dsp:spPr>
        <a:xfrm>
          <a:off x="3475159" y="1472982"/>
          <a:ext cx="1703380" cy="1213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700" kern="1200" noProof="0" dirty="0" smtClean="0"/>
            <a:t>Documentos de Construcción</a:t>
          </a:r>
          <a:endParaRPr lang="es-PR" sz="1700" kern="1200" noProof="0" dirty="0"/>
        </a:p>
      </dsp:txBody>
      <dsp:txXfrm>
        <a:off x="3510706" y="1508529"/>
        <a:ext cx="1632286" cy="1142564"/>
      </dsp:txXfrm>
    </dsp:sp>
    <dsp:sp modelId="{D36EA843-B384-4AC1-91DA-0501580D1240}">
      <dsp:nvSpPr>
        <dsp:cNvPr id="0" name=""/>
        <dsp:cNvSpPr/>
      </dsp:nvSpPr>
      <dsp:spPr>
        <a:xfrm>
          <a:off x="5182211" y="2063582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182211" y="2070073"/>
        <a:ext cx="19422" cy="19475"/>
      </dsp:txXfrm>
    </dsp:sp>
    <dsp:sp modelId="{D138717E-653A-474F-95C6-C8876FE010BB}">
      <dsp:nvSpPr>
        <dsp:cNvPr id="0" name=""/>
        <dsp:cNvSpPr/>
      </dsp:nvSpPr>
      <dsp:spPr>
        <a:xfrm>
          <a:off x="5212607" y="1472982"/>
          <a:ext cx="1703380" cy="1213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700" kern="1200" noProof="0" dirty="0" smtClean="0"/>
            <a:t>Administración  de la Construcción</a:t>
          </a:r>
          <a:endParaRPr lang="es-PR" sz="1700" kern="1200" noProof="0" dirty="0"/>
        </a:p>
      </dsp:txBody>
      <dsp:txXfrm>
        <a:off x="5248154" y="1508529"/>
        <a:ext cx="1632286" cy="1142564"/>
      </dsp:txXfrm>
    </dsp:sp>
    <dsp:sp modelId="{A787BA7D-0B18-46C0-9125-2FF3FDCF4FD4}">
      <dsp:nvSpPr>
        <dsp:cNvPr id="0" name=""/>
        <dsp:cNvSpPr/>
      </dsp:nvSpPr>
      <dsp:spPr>
        <a:xfrm>
          <a:off x="6919659" y="2063582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6919659" y="2070073"/>
        <a:ext cx="19422" cy="19475"/>
      </dsp:txXfrm>
    </dsp:sp>
    <dsp:sp modelId="{F8BD4703-440F-49C0-BFFC-57FC44BE3E23}">
      <dsp:nvSpPr>
        <dsp:cNvPr id="0" name=""/>
        <dsp:cNvSpPr/>
      </dsp:nvSpPr>
      <dsp:spPr>
        <a:xfrm>
          <a:off x="6950055" y="1472982"/>
          <a:ext cx="1703380" cy="1213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1700" kern="1200" noProof="0" dirty="0" smtClean="0"/>
            <a:t>Preparar Evaluación Post- Ocupación</a:t>
          </a:r>
          <a:endParaRPr lang="es-PR" sz="1700" kern="1200" noProof="0" dirty="0"/>
        </a:p>
      </dsp:txBody>
      <dsp:txXfrm>
        <a:off x="6985602" y="1508529"/>
        <a:ext cx="1632286" cy="1142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8812B-8700-4202-9F54-A9B246E86173}">
      <dsp:nvSpPr>
        <dsp:cNvPr id="0" name=""/>
        <dsp:cNvSpPr/>
      </dsp:nvSpPr>
      <dsp:spPr>
        <a:xfrm>
          <a:off x="264" y="357665"/>
          <a:ext cx="1703380" cy="10220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Concepto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Inicial</a:t>
          </a:r>
          <a:endParaRPr lang="en-US" sz="1600" kern="1200" dirty="0"/>
        </a:p>
      </dsp:txBody>
      <dsp:txXfrm>
        <a:off x="30198" y="387599"/>
        <a:ext cx="1643512" cy="962160"/>
      </dsp:txXfrm>
    </dsp:sp>
    <dsp:sp modelId="{D7D953E5-0310-4B92-86DD-4F16102A9975}">
      <dsp:nvSpPr>
        <dsp:cNvPr id="0" name=""/>
        <dsp:cNvSpPr/>
      </dsp:nvSpPr>
      <dsp:spPr>
        <a:xfrm>
          <a:off x="1707316" y="852451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07316" y="858942"/>
        <a:ext cx="19422" cy="19475"/>
      </dsp:txXfrm>
    </dsp:sp>
    <dsp:sp modelId="{7CDF0BEF-ED3B-4542-B43A-74797368D00E}">
      <dsp:nvSpPr>
        <dsp:cNvPr id="0" name=""/>
        <dsp:cNvSpPr/>
      </dsp:nvSpPr>
      <dsp:spPr>
        <a:xfrm>
          <a:off x="1737711" y="357665"/>
          <a:ext cx="1703380" cy="10220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Estudio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Posibilidades</a:t>
          </a:r>
          <a:endParaRPr lang="en-US" sz="1600" kern="1200" dirty="0"/>
        </a:p>
      </dsp:txBody>
      <dsp:txXfrm>
        <a:off x="1767645" y="387599"/>
        <a:ext cx="1643512" cy="962160"/>
      </dsp:txXfrm>
    </dsp:sp>
    <dsp:sp modelId="{5F07B4C4-0D1E-40E4-8FA9-9290802896D4}">
      <dsp:nvSpPr>
        <dsp:cNvPr id="0" name=""/>
        <dsp:cNvSpPr/>
      </dsp:nvSpPr>
      <dsp:spPr>
        <a:xfrm>
          <a:off x="3444764" y="852451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444764" y="858942"/>
        <a:ext cx="19422" cy="19475"/>
      </dsp:txXfrm>
    </dsp:sp>
    <dsp:sp modelId="{7BFE401D-96E6-4387-967D-BA599E78523C}">
      <dsp:nvSpPr>
        <dsp:cNvPr id="0" name=""/>
        <dsp:cNvSpPr/>
      </dsp:nvSpPr>
      <dsp:spPr>
        <a:xfrm>
          <a:off x="3475159" y="357665"/>
          <a:ext cx="1703380" cy="10220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Planificacion</a:t>
          </a:r>
          <a:r>
            <a:rPr lang="en-US" sz="1600" kern="1200" dirty="0" smtClean="0"/>
            <a:t> y </a:t>
          </a:r>
          <a:r>
            <a:rPr lang="en-US" sz="1600" kern="1200" dirty="0" err="1" smtClean="0"/>
            <a:t>Financiamiento</a:t>
          </a:r>
          <a:endParaRPr lang="en-US" sz="1600" kern="1200" dirty="0"/>
        </a:p>
      </dsp:txBody>
      <dsp:txXfrm>
        <a:off x="3505093" y="387599"/>
        <a:ext cx="1643512" cy="962160"/>
      </dsp:txXfrm>
    </dsp:sp>
    <dsp:sp modelId="{D36EA843-B384-4AC1-91DA-0501580D1240}">
      <dsp:nvSpPr>
        <dsp:cNvPr id="0" name=""/>
        <dsp:cNvSpPr/>
      </dsp:nvSpPr>
      <dsp:spPr>
        <a:xfrm>
          <a:off x="5182211" y="852451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82211" y="858942"/>
        <a:ext cx="19422" cy="19475"/>
      </dsp:txXfrm>
    </dsp:sp>
    <dsp:sp modelId="{D138717E-653A-474F-95C6-C8876FE010BB}">
      <dsp:nvSpPr>
        <dsp:cNvPr id="0" name=""/>
        <dsp:cNvSpPr/>
      </dsp:nvSpPr>
      <dsp:spPr>
        <a:xfrm>
          <a:off x="5212607" y="357665"/>
          <a:ext cx="1703380" cy="10220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Construccion</a:t>
          </a:r>
          <a:r>
            <a:rPr lang="en-US" sz="1600" kern="1200" dirty="0" smtClean="0"/>
            <a:t> del </a:t>
          </a:r>
          <a:r>
            <a:rPr lang="en-US" sz="1600" kern="1200" dirty="0" err="1" smtClean="0"/>
            <a:t>Proyecto</a:t>
          </a:r>
          <a:endParaRPr lang="en-US" sz="1600" kern="1200" dirty="0"/>
        </a:p>
      </dsp:txBody>
      <dsp:txXfrm>
        <a:off x="5242541" y="387599"/>
        <a:ext cx="1643512" cy="962160"/>
      </dsp:txXfrm>
    </dsp:sp>
    <dsp:sp modelId="{A787BA7D-0B18-46C0-9125-2FF3FDCF4FD4}">
      <dsp:nvSpPr>
        <dsp:cNvPr id="0" name=""/>
        <dsp:cNvSpPr/>
      </dsp:nvSpPr>
      <dsp:spPr>
        <a:xfrm>
          <a:off x="6919659" y="852451"/>
          <a:ext cx="27746" cy="324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919659" y="858942"/>
        <a:ext cx="19422" cy="19475"/>
      </dsp:txXfrm>
    </dsp:sp>
    <dsp:sp modelId="{F8BD4703-440F-49C0-BFFC-57FC44BE3E23}">
      <dsp:nvSpPr>
        <dsp:cNvPr id="0" name=""/>
        <dsp:cNvSpPr/>
      </dsp:nvSpPr>
      <dsp:spPr>
        <a:xfrm>
          <a:off x="6950055" y="357665"/>
          <a:ext cx="1703380" cy="10220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Arriendo</a:t>
          </a:r>
          <a:r>
            <a:rPr lang="en-US" sz="1600" kern="1200" dirty="0" smtClean="0"/>
            <a:t> y </a:t>
          </a:r>
          <a:r>
            <a:rPr lang="en-US" sz="1600" kern="1200" dirty="0" err="1" smtClean="0"/>
            <a:t>Mercadeo</a:t>
          </a:r>
          <a:endParaRPr lang="en-US" sz="1600" kern="1200" dirty="0"/>
        </a:p>
      </dsp:txBody>
      <dsp:txXfrm>
        <a:off x="6979989" y="387599"/>
        <a:ext cx="1643512" cy="962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8812B-8700-4202-9F54-A9B246E86173}">
      <dsp:nvSpPr>
        <dsp:cNvPr id="0" name=""/>
        <dsp:cNvSpPr/>
      </dsp:nvSpPr>
      <dsp:spPr>
        <a:xfrm>
          <a:off x="375" y="0"/>
          <a:ext cx="3073651" cy="14777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R" sz="3500" kern="1200" noProof="0" dirty="0" smtClean="0"/>
            <a:t>Diseño Esquemático</a:t>
          </a:r>
          <a:endParaRPr lang="en-US" sz="3500" kern="1200" dirty="0"/>
        </a:p>
      </dsp:txBody>
      <dsp:txXfrm>
        <a:off x="43658" y="43283"/>
        <a:ext cx="2987085" cy="1391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66A93C-F2AE-4615-B5D3-E2F98737D0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80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330575"/>
            <a:ext cx="681672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6D5387-863A-49CF-A6CA-EE54E92B8F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5319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ＭＳ Ｐゴシック" pitchFamily="10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00" charset="0"/>
        <a:ea typeface="ＭＳ Ｐゴシック" pitchFamily="10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fld id="{B270507A-0787-4E0E-A201-50E1900C5FB0}" type="slidenum">
              <a:rPr lang="en-US" sz="1200" smtClean="0"/>
              <a:pPr/>
              <a:t>1</a:t>
            </a:fld>
            <a:endParaRPr lang="en-US" sz="1200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10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11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12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13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2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3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4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5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6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7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8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pPr algn="r"/>
            <a:fld id="{D2480F40-6D27-4D39-BF17-BCDE9482B9F5}" type="slidenum">
              <a:rPr lang="en-US" sz="1200"/>
              <a:pPr algn="r"/>
              <a:t>9</a:t>
            </a:fld>
            <a:endParaRPr lang="en-US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55B63-5B4D-43D6-88A0-0166AC7546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6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AD5C4-A815-4110-A46B-C794CE54DF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82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89287-B744-4D96-AA35-FBE5432B2C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AECA2-78F0-4552-A5B1-944F643B08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6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49880-2D1B-41CE-972C-8A78C1C384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006CB-04BB-49CB-8E7B-D1725D5CE4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29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E5309-0CA6-47FC-9702-F2E3C1C211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14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42502-8CF6-456F-AB4E-59327BBF68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64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223A-14A5-442D-ADA0-C63A506993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7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A9447-9051-4DA7-A235-21FE9C0AEA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0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475A-3EA1-4B52-9416-37E06F5B9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8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BB30C90-AB08-42C6-994A-77D3D761F4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00" charset="0"/>
          <a:ea typeface="ＭＳ Ｐゴシック" pitchFamily="100" charset="-128"/>
          <a:cs typeface="ＭＳ Ｐゴシック" pitchFamily="10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.jp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diagramLayout" Target="../diagrams/layout2.xml"/><Relationship Id="rId12" Type="http://schemas.openxmlformats.org/officeDocument/2006/relationships/diagramQuickStyle" Target="../diagrams/quickStyle2.xml"/><Relationship Id="rId13" Type="http://schemas.openxmlformats.org/officeDocument/2006/relationships/diagramColors" Target="../diagrams/colors2.xml"/><Relationship Id="rId14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jpg"/><Relationship Id="rId9" Type="http://schemas.openxmlformats.org/officeDocument/2006/relationships/image" Target="../media/image3.jpeg"/><Relationship Id="rId10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diagramData" Target="../diagrams/data3.xml"/><Relationship Id="rId6" Type="http://schemas.openxmlformats.org/officeDocument/2006/relationships/diagramLayout" Target="../diagrams/layout3.xml"/><Relationship Id="rId7" Type="http://schemas.openxmlformats.org/officeDocument/2006/relationships/diagramQuickStyle" Target="../diagrams/quickStyle3.xml"/><Relationship Id="rId8" Type="http://schemas.openxmlformats.org/officeDocument/2006/relationships/diagramColors" Target="../diagrams/colors3.xml"/><Relationship Id="rId9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13" Type="http://schemas.openxmlformats.org/officeDocument/2006/relationships/image" Target="../media/image9.jpeg"/><Relationship Id="rId14" Type="http://schemas.openxmlformats.org/officeDocument/2006/relationships/image" Target="../media/image1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png"/><Relationship Id="rId5" Type="http://schemas.openxmlformats.org/officeDocument/2006/relationships/image" Target="../media/image2.jpg"/><Relationship Id="rId6" Type="http://schemas.openxmlformats.org/officeDocument/2006/relationships/image" Target="../media/image3.jpeg"/><Relationship Id="rId7" Type="http://schemas.openxmlformats.org/officeDocument/2006/relationships/oleObject" Target="../embeddings/oleObject1.bin"/><Relationship Id="rId8" Type="http://schemas.openxmlformats.org/officeDocument/2006/relationships/image" Target="../media/image5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2.jp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2.jp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956987"/>
            <a:ext cx="9144000" cy="49010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505200"/>
            <a:ext cx="9144000" cy="228600"/>
          </a:xfrm>
        </p:spPr>
        <p:txBody>
          <a:bodyPr/>
          <a:lstStyle/>
          <a:p>
            <a:pPr eaLnBrk="1" hangingPunct="1"/>
            <a:r>
              <a:rPr lang="en-US" sz="3300" dirty="0" smtClean="0">
                <a:solidFill>
                  <a:schemeClr val="bg1"/>
                </a:solidFill>
              </a:rPr>
              <a:t>Plan General del </a:t>
            </a:r>
            <a:r>
              <a:rPr lang="en-US" sz="3300" dirty="0" err="1" smtClean="0">
                <a:solidFill>
                  <a:schemeClr val="bg1"/>
                </a:solidFill>
              </a:rPr>
              <a:t>Sitio</a:t>
            </a:r>
            <a:endParaRPr lang="en-US" sz="3500" dirty="0" smtClean="0">
              <a:solidFill>
                <a:schemeClr val="bg1"/>
              </a:solidFill>
            </a:endParaRP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609600" y="5562600"/>
            <a:ext cx="8382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>
                <a:solidFill>
                  <a:schemeClr val="bg1"/>
                </a:solidFill>
              </a:rPr>
              <a:t>2 de </a:t>
            </a:r>
            <a:r>
              <a:rPr lang="en-US" sz="1300" dirty="0" err="1" smtClean="0">
                <a:solidFill>
                  <a:schemeClr val="bg1"/>
                </a:solidFill>
              </a:rPr>
              <a:t>febrero</a:t>
            </a:r>
            <a:r>
              <a:rPr lang="en-US" sz="1300" dirty="0" smtClean="0">
                <a:solidFill>
                  <a:schemeClr val="bg1"/>
                </a:solidFill>
              </a:rPr>
              <a:t> de 2013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300" dirty="0" smtClean="0">
                <a:solidFill>
                  <a:schemeClr val="bg1"/>
                </a:solidFill>
              </a:rPr>
              <a:t>TRUST </a:t>
            </a:r>
            <a:r>
              <a:rPr lang="en-US" sz="1300" dirty="0">
                <a:solidFill>
                  <a:schemeClr val="bg1"/>
                </a:solidFill>
              </a:rPr>
              <a:t>South LA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300" dirty="0">
                <a:solidFill>
                  <a:schemeClr val="bg1"/>
                </a:solidFill>
              </a:rPr>
              <a:t>Abode Communities</a:t>
            </a:r>
            <a:endParaRPr lang="en-US" sz="1300" dirty="0"/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4175125" y="53467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221407" y="623843"/>
            <a:ext cx="2429811" cy="1140370"/>
          </a:xfrm>
          <a:prstGeom prst="rect">
            <a:avLst/>
          </a:prstGeom>
        </p:spPr>
      </p:pic>
      <p:pic>
        <p:nvPicPr>
          <p:cNvPr id="11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43" y="820067"/>
            <a:ext cx="1670463" cy="77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V:\Feasibility Studies\120918 Rolland Curtis\04_Design Analysis\Community Outreach\130202 Community Outreach Session 2\Site Massing Options\130202 Rolland Curtis Opt2 - 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28"/>
            <a:ext cx="9144000" cy="45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Franklin Gothic Book" pitchFamily="34" charset="0"/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59021"/>
            <a:ext cx="9143999" cy="45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4705350"/>
            <a:ext cx="272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W. 38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St.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1543050"/>
            <a:ext cx="272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Exposition Blvd.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4943053" y="5534025"/>
            <a:ext cx="272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Wisconsin St.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869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V:\Feasibility Studies\120918 Rolland Curtis\04_Design Analysis\Community Outreach\130202 Community Outreach Session 2\Site Massing Options\130202 Rolland Curtis Opt2 - BE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28"/>
            <a:ext cx="9144000" cy="45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Franklin Gothic Book" pitchFamily="34" charset="0"/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4818" name="Picture 2" descr="V:\Feasibility Studies\120918 Rolland Curtis\04_Design Analysis\Community Outreach\130202 Community Outreach Session 2\Site Massing Options\130202 Rolland Curtis Opt2 - BEV1 colo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28"/>
            <a:ext cx="9144000" cy="45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2633665"/>
            <a:ext cx="2660407" cy="307777"/>
          </a:xfrm>
          <a:prstGeom prst="rect">
            <a:avLst/>
          </a:prstGeom>
          <a:noFill/>
          <a:scene3d>
            <a:camera prst="isometricTopUp">
              <a:rot lat="20525726" lon="19353062" rev="420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 Blvd.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86768" y="3943707"/>
            <a:ext cx="2666031" cy="369332"/>
          </a:xfrm>
          <a:prstGeom prst="rect">
            <a:avLst/>
          </a:prstGeom>
          <a:noFill/>
          <a:scene3d>
            <a:camera prst="orthographicFront">
              <a:rot lat="18380895" lon="1941105" rev="187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Wisconsin St.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9372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3794" name="Picture 2" descr="V:\Feasibility Studies\120918 Rolland Curtis\04_Design Analysis\Community Outreach\130202 Community Outreach Session 2\Site Massing Options\130202 Rolland Curtis Opt2 - BE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28"/>
            <a:ext cx="9144000" cy="45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V:\Feasibility Studies\120918 Rolland Curtis\04_Design Analysis\Community Outreach\130202 Community Outreach Session 2\Site Massing Options\130202 Rolland Curtis Opt2 - BEV2 colo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28"/>
            <a:ext cx="9144000" cy="45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431173"/>
            <a:ext cx="3552091" cy="338554"/>
          </a:xfrm>
          <a:prstGeom prst="rect">
            <a:avLst/>
          </a:prstGeom>
          <a:noFill/>
          <a:scene3d>
            <a:camera prst="orthographicFront">
              <a:rot lat="19334308" lon="20006085" rev="27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Exposition Blvd.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378720" y="4377661"/>
            <a:ext cx="3552091" cy="338554"/>
          </a:xfrm>
          <a:prstGeom prst="rect">
            <a:avLst/>
          </a:prstGeom>
          <a:noFill/>
          <a:scene3d>
            <a:camera prst="orthographicFront">
              <a:rot lat="19334308" lon="20006085" rev="33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W. 38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St.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387004" y="4057295"/>
            <a:ext cx="3552091" cy="584775"/>
          </a:xfrm>
          <a:prstGeom prst="rect">
            <a:avLst/>
          </a:prstGeom>
          <a:noFill/>
          <a:scene3d>
            <a:camera prst="orthographicFront">
              <a:rot lat="19595672" lon="1840451" rev="189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Wisconsin St.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156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728"/>
            <a:ext cx="9144000" cy="45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728"/>
            <a:ext cx="9144000" cy="45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6190" y="4248147"/>
            <a:ext cx="3998107" cy="584775"/>
          </a:xfrm>
          <a:prstGeom prst="rect">
            <a:avLst/>
          </a:prstGeom>
          <a:noFill/>
          <a:scene3d>
            <a:camera prst="orthographicFront">
              <a:rot lat="3215505" lon="3928141" rev="4179784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Exposition Blvd.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785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958956"/>
              </p:ext>
            </p:extLst>
          </p:nvPr>
        </p:nvGraphicFramePr>
        <p:xfrm>
          <a:off x="256746" y="3143161"/>
          <a:ext cx="8653700" cy="4159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8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8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/>
          <p:cNvSpPr txBox="1">
            <a:spLocks/>
          </p:cNvSpPr>
          <p:nvPr/>
        </p:nvSpPr>
        <p:spPr bwMode="auto">
          <a:xfrm>
            <a:off x="685800" y="5715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9pPr>
          </a:lstStyle>
          <a:p>
            <a:r>
              <a:rPr lang="en-US" dirty="0" err="1" smtClean="0">
                <a:latin typeface="Franklin Gothic Book" pitchFamily="34" charset="0"/>
              </a:rPr>
              <a:t>Proceso</a:t>
            </a:r>
            <a:r>
              <a:rPr lang="en-US" dirty="0" smtClean="0">
                <a:latin typeface="Franklin Gothic Book" pitchFamily="34" charset="0"/>
              </a:rPr>
              <a:t> </a:t>
            </a:r>
            <a:r>
              <a:rPr lang="en-US" dirty="0" err="1" smtClean="0">
                <a:latin typeface="Franklin Gothic Book" pitchFamily="34" charset="0"/>
              </a:rPr>
              <a:t>Arquitectónico</a:t>
            </a:r>
            <a:endParaRPr lang="en-US" dirty="0" smtClean="0">
              <a:latin typeface="Franklin Gothic Book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PR" dirty="0" smtClean="0">
                <a:latin typeface="Franklin Gothic Book" pitchFamily="34" charset="0"/>
              </a:rPr>
              <a:t>El Proceso de </a:t>
            </a:r>
            <a:r>
              <a:rPr lang="es-PR" dirty="0" err="1" smtClean="0">
                <a:latin typeface="Franklin Gothic Book" pitchFamily="34" charset="0"/>
              </a:rPr>
              <a:t>Dessarrollo</a:t>
            </a:r>
            <a:endParaRPr lang="es-PR" dirty="0" smtClean="0">
              <a:latin typeface="Franklin Gothic Book" pitchFamily="34" charset="0"/>
            </a:endParaRPr>
          </a:p>
        </p:txBody>
      </p:sp>
      <p:graphicFrame>
        <p:nvGraphicFramePr>
          <p:cNvPr id="35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640482"/>
              </p:ext>
            </p:extLst>
          </p:nvPr>
        </p:nvGraphicFramePr>
        <p:xfrm>
          <a:off x="257218" y="1577788"/>
          <a:ext cx="8653700" cy="173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226812" y="3236976"/>
            <a:ext cx="1703380" cy="1022028"/>
            <a:chOff x="264" y="1568797"/>
            <a:chExt cx="1703380" cy="1022028"/>
          </a:xfrm>
        </p:grpSpPr>
        <p:sp>
          <p:nvSpPr>
            <p:cNvPr id="37" name="Rounded Rectangle 36"/>
            <p:cNvSpPr/>
            <p:nvPr/>
          </p:nvSpPr>
          <p:spPr>
            <a:xfrm>
              <a:off x="264" y="1568797"/>
              <a:ext cx="1703380" cy="10220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38" name="Rounded Rectangle 4"/>
            <p:cNvSpPr/>
            <p:nvPr/>
          </p:nvSpPr>
          <p:spPr>
            <a:xfrm>
              <a:off x="30198" y="1598731"/>
              <a:ext cx="1643512" cy="962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 smtClean="0"/>
                <a:t>Enero</a:t>
              </a:r>
              <a:r>
                <a:rPr lang="en-US" sz="1800" kern="1200" dirty="0" smtClean="0"/>
                <a:t> 2013 - </a:t>
              </a:r>
              <a:r>
                <a:rPr lang="en-US" sz="1800" kern="1200" dirty="0" err="1" smtClean="0"/>
                <a:t>Febrero</a:t>
              </a:r>
              <a:r>
                <a:rPr lang="en-US" sz="1800" kern="1200" dirty="0" smtClean="0"/>
                <a:t> 2013</a:t>
              </a:r>
              <a:endParaRPr lang="en-US" sz="1800" kern="12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64259" y="3236976"/>
            <a:ext cx="1703380" cy="1022028"/>
            <a:chOff x="1737711" y="1568797"/>
            <a:chExt cx="1703380" cy="1022028"/>
          </a:xfrm>
        </p:grpSpPr>
        <p:sp>
          <p:nvSpPr>
            <p:cNvPr id="40" name="Rounded Rectangle 39"/>
            <p:cNvSpPr/>
            <p:nvPr/>
          </p:nvSpPr>
          <p:spPr>
            <a:xfrm>
              <a:off x="1737711" y="1568797"/>
              <a:ext cx="1703380" cy="10220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1" name="Rounded Rectangle 6"/>
            <p:cNvSpPr/>
            <p:nvPr/>
          </p:nvSpPr>
          <p:spPr>
            <a:xfrm>
              <a:off x="1767645" y="1598731"/>
              <a:ext cx="1643512" cy="962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dirty="0" err="1" smtClean="0"/>
                <a:t>Febrero</a:t>
              </a:r>
              <a:r>
                <a:rPr lang="en-US" sz="1800" dirty="0" smtClean="0"/>
                <a:t> </a:t>
              </a:r>
              <a:r>
                <a:rPr lang="en-US" sz="1800" kern="1200" dirty="0" smtClean="0"/>
                <a:t>2013</a:t>
              </a:r>
              <a:endParaRPr lang="en-US" sz="1800" kern="1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01707" y="3236976"/>
            <a:ext cx="1703380" cy="1022028"/>
            <a:chOff x="3475159" y="1568797"/>
            <a:chExt cx="1703380" cy="1022028"/>
          </a:xfrm>
        </p:grpSpPr>
        <p:sp>
          <p:nvSpPr>
            <p:cNvPr id="43" name="Rounded Rectangle 42"/>
            <p:cNvSpPr/>
            <p:nvPr/>
          </p:nvSpPr>
          <p:spPr>
            <a:xfrm>
              <a:off x="3475159" y="1568797"/>
              <a:ext cx="1703380" cy="10220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4" name="Rounded Rectangle 8"/>
            <p:cNvSpPr/>
            <p:nvPr/>
          </p:nvSpPr>
          <p:spPr>
            <a:xfrm>
              <a:off x="3505093" y="1598731"/>
              <a:ext cx="1643512" cy="962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 smtClean="0"/>
                <a:t>Marzo</a:t>
              </a:r>
              <a:r>
                <a:rPr lang="en-US" sz="1800" kern="1200" dirty="0" smtClean="0"/>
                <a:t> 2013 – </a:t>
              </a:r>
              <a:r>
                <a:rPr lang="en-US" sz="1800" kern="1200" dirty="0" err="1" smtClean="0"/>
                <a:t>Noviembre</a:t>
              </a:r>
              <a:r>
                <a:rPr lang="en-US" sz="1800" kern="1200" dirty="0" smtClean="0"/>
                <a:t>  2015</a:t>
              </a:r>
              <a:endParaRPr lang="en-US" sz="1800" kern="1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439155" y="3236976"/>
            <a:ext cx="1703380" cy="1022028"/>
            <a:chOff x="5212607" y="1568797"/>
            <a:chExt cx="1703380" cy="1022028"/>
          </a:xfrm>
        </p:grpSpPr>
        <p:sp>
          <p:nvSpPr>
            <p:cNvPr id="46" name="Rounded Rectangle 45"/>
            <p:cNvSpPr/>
            <p:nvPr/>
          </p:nvSpPr>
          <p:spPr>
            <a:xfrm>
              <a:off x="5212607" y="1568797"/>
              <a:ext cx="1703380" cy="10220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47" name="Rounded Rectangle 10"/>
            <p:cNvSpPr/>
            <p:nvPr/>
          </p:nvSpPr>
          <p:spPr>
            <a:xfrm>
              <a:off x="5242541" y="1598731"/>
              <a:ext cx="1643512" cy="962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Dec. 2015 – </a:t>
              </a:r>
              <a:r>
                <a:rPr lang="en-US" sz="1800" kern="1200" dirty="0" err="1" smtClean="0"/>
                <a:t>Enero</a:t>
              </a:r>
              <a:r>
                <a:rPr lang="en-US" sz="1800" kern="1200" dirty="0" smtClean="0"/>
                <a:t> 2017 </a:t>
              </a:r>
              <a:endParaRPr lang="en-US" sz="1800" kern="1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76603" y="3236976"/>
            <a:ext cx="1703380" cy="1022028"/>
            <a:chOff x="6950055" y="1568797"/>
            <a:chExt cx="1703380" cy="1022028"/>
          </a:xfrm>
        </p:grpSpPr>
        <p:sp>
          <p:nvSpPr>
            <p:cNvPr id="49" name="Rounded Rectangle 48"/>
            <p:cNvSpPr/>
            <p:nvPr/>
          </p:nvSpPr>
          <p:spPr>
            <a:xfrm>
              <a:off x="6950055" y="1568797"/>
              <a:ext cx="1703380" cy="102202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50" name="Rounded Rectangle 12"/>
            <p:cNvSpPr/>
            <p:nvPr/>
          </p:nvSpPr>
          <p:spPr>
            <a:xfrm>
              <a:off x="6979989" y="1598731"/>
              <a:ext cx="1643512" cy="96216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 smtClean="0"/>
                <a:t>Febrero</a:t>
              </a:r>
              <a:r>
                <a:rPr lang="en-US" sz="1800" kern="1200" dirty="0" smtClean="0"/>
                <a:t> 2017 Mayo 2017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20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185685"/>
              </p:ext>
            </p:extLst>
          </p:nvPr>
        </p:nvGraphicFramePr>
        <p:xfrm>
          <a:off x="543905" y="1046286"/>
          <a:ext cx="3074402" cy="1477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4" name="Title 1"/>
          <p:cNvSpPr txBox="1">
            <a:spLocks/>
          </p:cNvSpPr>
          <p:nvPr/>
        </p:nvSpPr>
        <p:spPr bwMode="auto">
          <a:xfrm>
            <a:off x="3876190" y="1912315"/>
            <a:ext cx="4870569" cy="414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100" charset="0"/>
                <a:ea typeface="ＭＳ Ｐゴシック" pitchFamily="100" charset="-128"/>
                <a:cs typeface="ＭＳ Ｐゴシック" pitchFamily="100" charset="-128"/>
              </a:defRPr>
            </a:lvl9pPr>
          </a:lstStyle>
          <a:p>
            <a:pPr algn="l"/>
            <a:r>
              <a:rPr lang="en-US" sz="2400" b="1" dirty="0" err="1" smtClean="0">
                <a:latin typeface="Franklin Gothic Book" pitchFamily="34" charset="0"/>
              </a:rPr>
              <a:t>Programa</a:t>
            </a:r>
            <a:r>
              <a:rPr lang="en-US" sz="2400" b="1" dirty="0" smtClean="0">
                <a:latin typeface="Franklin Gothic Book" pitchFamily="34" charset="0"/>
              </a:rPr>
              <a:t> </a:t>
            </a:r>
            <a:r>
              <a:rPr lang="en-US" sz="2400" b="1" dirty="0" err="1" smtClean="0">
                <a:latin typeface="Franklin Gothic Book" pitchFamily="34" charset="0"/>
              </a:rPr>
              <a:t>Arquitectonico</a:t>
            </a:r>
            <a:r>
              <a:rPr lang="en-US" sz="2400" b="1" dirty="0" smtClean="0">
                <a:latin typeface="Franklin Gothic Book" pitchFamily="34" charset="0"/>
              </a:rPr>
              <a:t>:</a:t>
            </a:r>
          </a:p>
          <a:p>
            <a:pPr marL="742950" indent="-742950" algn="l"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140 </a:t>
            </a:r>
            <a:r>
              <a:rPr lang="en-US" sz="2400" dirty="0" err="1" smtClean="0">
                <a:latin typeface="Franklin Gothic Book" pitchFamily="34" charset="0"/>
              </a:rPr>
              <a:t>unidades</a:t>
            </a:r>
            <a:r>
              <a:rPr lang="en-US" sz="2400" dirty="0" smtClean="0">
                <a:latin typeface="Franklin Gothic Book" pitchFamily="34" charset="0"/>
              </a:rPr>
              <a:t>, </a:t>
            </a:r>
          </a:p>
          <a:p>
            <a:pPr marL="742950" indent="-742950" algn="l">
              <a:buAutoNum type="arabicPeriod"/>
            </a:pPr>
            <a:r>
              <a:rPr lang="en-US" sz="2400" dirty="0" err="1" smtClean="0">
                <a:latin typeface="Franklin Gothic Book" pitchFamily="34" charset="0"/>
              </a:rPr>
              <a:t>Mezcla</a:t>
            </a:r>
            <a:r>
              <a:rPr lang="en-US" sz="2400" dirty="0" smtClean="0">
                <a:latin typeface="Franklin Gothic Book" pitchFamily="34" charset="0"/>
              </a:rPr>
              <a:t> de </a:t>
            </a:r>
            <a:r>
              <a:rPr lang="en-US" sz="2400" dirty="0" err="1" smtClean="0">
                <a:latin typeface="Franklin Gothic Book" pitchFamily="34" charset="0"/>
              </a:rPr>
              <a:t>habitaciones</a:t>
            </a:r>
            <a:r>
              <a:rPr lang="en-US" sz="2400" dirty="0" smtClean="0">
                <a:latin typeface="Franklin Gothic Book" pitchFamily="34" charset="0"/>
              </a:rPr>
              <a:t> de 2 y 3 </a:t>
            </a:r>
            <a:r>
              <a:rPr lang="en-US" sz="2400" dirty="0" err="1" smtClean="0">
                <a:latin typeface="Franklin Gothic Book" pitchFamily="34" charset="0"/>
              </a:rPr>
              <a:t>recamaras</a:t>
            </a:r>
            <a:r>
              <a:rPr lang="en-US" sz="2400" dirty="0" smtClean="0">
                <a:latin typeface="Franklin Gothic Book" pitchFamily="34" charset="0"/>
              </a:rPr>
              <a:t>,</a:t>
            </a:r>
          </a:p>
          <a:p>
            <a:pPr marL="742950" indent="-742950" algn="l"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8,900 pies </a:t>
            </a:r>
            <a:r>
              <a:rPr lang="en-US" sz="2400" dirty="0" err="1" smtClean="0">
                <a:latin typeface="Franklin Gothic Book" pitchFamily="34" charset="0"/>
              </a:rPr>
              <a:t>cuadrados</a:t>
            </a:r>
            <a:r>
              <a:rPr lang="en-US" sz="2400" dirty="0" smtClean="0">
                <a:latin typeface="Franklin Gothic Book" pitchFamily="34" charset="0"/>
              </a:rPr>
              <a:t> de </a:t>
            </a:r>
            <a:r>
              <a:rPr lang="en-US" sz="2400" dirty="0" err="1" smtClean="0">
                <a:latin typeface="Franklin Gothic Book" pitchFamily="34" charset="0"/>
              </a:rPr>
              <a:t>espacio</a:t>
            </a:r>
            <a:r>
              <a:rPr lang="en-US" sz="2400" dirty="0" smtClean="0">
                <a:latin typeface="Franklin Gothic Book" pitchFamily="34" charset="0"/>
              </a:rPr>
              <a:t> </a:t>
            </a:r>
            <a:r>
              <a:rPr lang="en-US" sz="2400" dirty="0" err="1" smtClean="0">
                <a:latin typeface="Franklin Gothic Book" pitchFamily="34" charset="0"/>
              </a:rPr>
              <a:t>comercial</a:t>
            </a:r>
            <a:r>
              <a:rPr lang="en-US" sz="2400" dirty="0">
                <a:latin typeface="Franklin Gothic Book" pitchFamily="34" charset="0"/>
              </a:rPr>
              <a:t>,</a:t>
            </a:r>
            <a:endParaRPr lang="en-US" sz="2400" dirty="0" smtClean="0">
              <a:latin typeface="Franklin Gothic Book" pitchFamily="34" charset="0"/>
            </a:endParaRPr>
          </a:p>
          <a:p>
            <a:pPr marL="742950" indent="-742950" algn="l"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Salon </a:t>
            </a:r>
            <a:r>
              <a:rPr lang="en-US" sz="2400" dirty="0" err="1" smtClean="0">
                <a:latin typeface="Franklin Gothic Book" pitchFamily="34" charset="0"/>
              </a:rPr>
              <a:t>comunitario</a:t>
            </a:r>
            <a:r>
              <a:rPr lang="en-US" sz="2400" dirty="0" smtClean="0">
                <a:latin typeface="Franklin Gothic Book" pitchFamily="34" charset="0"/>
              </a:rPr>
              <a:t> de 3,000  pies </a:t>
            </a:r>
            <a:r>
              <a:rPr lang="en-US" sz="2400" dirty="0" err="1" smtClean="0">
                <a:latin typeface="Franklin Gothic Book" pitchFamily="34" charset="0"/>
              </a:rPr>
              <a:t>cuadrados</a:t>
            </a:r>
            <a:r>
              <a:rPr lang="en-US" sz="2400" dirty="0" smtClean="0">
                <a:latin typeface="Franklin Gothic Book" pitchFamily="34" charset="0"/>
              </a:rPr>
              <a:t>,</a:t>
            </a:r>
          </a:p>
          <a:p>
            <a:pPr marL="742950" indent="-742950" algn="l"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140 </a:t>
            </a:r>
            <a:r>
              <a:rPr lang="en-US" sz="2400" dirty="0" err="1" smtClean="0">
                <a:latin typeface="Franklin Gothic Book" pitchFamily="34" charset="0"/>
              </a:rPr>
              <a:t>estacionamientos</a:t>
            </a:r>
            <a:r>
              <a:rPr lang="en-US" sz="2400" dirty="0" smtClean="0">
                <a:latin typeface="Franklin Gothic Book" pitchFamily="34" charset="0"/>
              </a:rPr>
              <a:t> </a:t>
            </a:r>
            <a:r>
              <a:rPr lang="en-US" sz="2400" dirty="0" err="1" smtClean="0">
                <a:latin typeface="Franklin Gothic Book" pitchFamily="34" charset="0"/>
              </a:rPr>
              <a:t>para</a:t>
            </a:r>
            <a:r>
              <a:rPr lang="en-US" sz="2400" dirty="0" smtClean="0">
                <a:latin typeface="Franklin Gothic Book" pitchFamily="34" charset="0"/>
              </a:rPr>
              <a:t> </a:t>
            </a:r>
            <a:r>
              <a:rPr lang="en-US" sz="2400" dirty="0" err="1" smtClean="0">
                <a:latin typeface="Franklin Gothic Book" pitchFamily="34" charset="0"/>
              </a:rPr>
              <a:t>residentes</a:t>
            </a:r>
            <a:r>
              <a:rPr lang="en-US" sz="2400" dirty="0">
                <a:latin typeface="Franklin Gothic Book" pitchFamily="34" charset="0"/>
              </a:rPr>
              <a:t>,</a:t>
            </a:r>
            <a:endParaRPr lang="en-US" sz="2400" dirty="0" smtClean="0">
              <a:latin typeface="Franklin Gothic Book" pitchFamily="34" charset="0"/>
            </a:endParaRPr>
          </a:p>
          <a:p>
            <a:pPr marL="742950" indent="-742950" algn="l">
              <a:buAutoNum type="arabicPeriod"/>
            </a:pPr>
            <a:r>
              <a:rPr lang="en-US" sz="2400" dirty="0" smtClean="0">
                <a:latin typeface="Franklin Gothic Book" pitchFamily="34" charset="0"/>
              </a:rPr>
              <a:t>18 </a:t>
            </a:r>
            <a:r>
              <a:rPr lang="en-US" sz="2400" dirty="0" err="1" smtClean="0">
                <a:latin typeface="Franklin Gothic Book" pitchFamily="34" charset="0"/>
              </a:rPr>
              <a:t>estacionamientos</a:t>
            </a:r>
            <a:r>
              <a:rPr lang="en-US" sz="2400" dirty="0" smtClean="0">
                <a:latin typeface="Franklin Gothic Book" pitchFamily="34" charset="0"/>
              </a:rPr>
              <a:t> </a:t>
            </a:r>
            <a:r>
              <a:rPr lang="en-US" sz="2400" dirty="0" err="1" smtClean="0">
                <a:latin typeface="Franklin Gothic Book" pitchFamily="34" charset="0"/>
              </a:rPr>
              <a:t>para</a:t>
            </a:r>
            <a:r>
              <a:rPr lang="en-US" sz="2400" dirty="0" smtClean="0">
                <a:latin typeface="Franklin Gothic Book" pitchFamily="34" charset="0"/>
              </a:rPr>
              <a:t> el </a:t>
            </a:r>
            <a:r>
              <a:rPr lang="en-US" sz="2400" dirty="0" err="1" smtClean="0">
                <a:latin typeface="Franklin Gothic Book" pitchFamily="34" charset="0"/>
              </a:rPr>
              <a:t>comercio</a:t>
            </a:r>
            <a:endParaRPr lang="en-US" sz="2400" dirty="0" smtClean="0">
              <a:latin typeface="Franklin Gothic Book" pitchFamily="34" charset="0"/>
            </a:endParaRPr>
          </a:p>
          <a:p>
            <a:pPr marL="742950" indent="-742950" algn="l">
              <a:buAutoNum type="arabicPeriod"/>
            </a:pPr>
            <a:r>
              <a:rPr lang="en-US" sz="2400" dirty="0" err="1" smtClean="0">
                <a:latin typeface="Franklin Gothic Book" pitchFamily="34" charset="0"/>
              </a:rPr>
              <a:t>Estacionamiento</a:t>
            </a:r>
            <a:r>
              <a:rPr lang="en-US" sz="2400" dirty="0" smtClean="0">
                <a:latin typeface="Franklin Gothic Book" pitchFamily="34" charset="0"/>
              </a:rPr>
              <a:t> en primer </a:t>
            </a:r>
            <a:r>
              <a:rPr lang="en-US" sz="2400" dirty="0" err="1" smtClean="0">
                <a:latin typeface="Franklin Gothic Book" pitchFamily="34" charset="0"/>
              </a:rPr>
              <a:t>nivel</a:t>
            </a:r>
            <a:r>
              <a:rPr lang="en-US" sz="2400" dirty="0">
                <a:latin typeface="Franklin Gothic Book" pitchFamily="34" charset="0"/>
              </a:rPr>
              <a:t> </a:t>
            </a:r>
            <a:r>
              <a:rPr lang="en-US" sz="2400" dirty="0" smtClean="0">
                <a:latin typeface="Franklin Gothic Book" pitchFamily="34" charset="0"/>
              </a:rPr>
              <a:t>(no </a:t>
            </a:r>
            <a:r>
              <a:rPr lang="en-US" sz="2400" dirty="0" err="1" smtClean="0">
                <a:latin typeface="Franklin Gothic Book" pitchFamily="34" charset="0"/>
              </a:rPr>
              <a:t>subterraneo</a:t>
            </a:r>
            <a:r>
              <a:rPr lang="en-US" sz="2400" dirty="0" smtClean="0">
                <a:latin typeface="Franklin Gothic Book" pitchFamily="34" charset="0"/>
              </a:rPr>
              <a:t>)</a:t>
            </a:r>
          </a:p>
          <a:p>
            <a:pPr marL="742950" indent="-742950" algn="l">
              <a:buAutoNum type="arabicPeriod"/>
            </a:pPr>
            <a:endParaRPr lang="en-US" sz="2800" dirty="0" smtClean="0">
              <a:latin typeface="Franklin Gothic Book" pitchFamily="34" charset="0"/>
            </a:endParaRPr>
          </a:p>
          <a:p>
            <a:pPr marL="742950" indent="-742950" algn="l">
              <a:buAutoNum type="arabicPeriod"/>
            </a:pPr>
            <a:endParaRPr lang="en-US" sz="2800" dirty="0" smtClean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96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\\Main-server\projects\201212_Roland Curtis\Existing Conditions\aerial_large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337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981575" y="2990850"/>
            <a:ext cx="3000375" cy="266700"/>
          </a:xfrm>
          <a:prstGeom prst="rect">
            <a:avLst/>
          </a:prstGeom>
          <a:solidFill>
            <a:srgbClr val="00B0F0">
              <a:alpha val="50196"/>
            </a:srgbClr>
          </a:solidFill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 bwMode="auto">
          <a:xfrm>
            <a:off x="6696075" y="758337"/>
            <a:ext cx="2447925" cy="2165838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 bwMode="auto">
          <a:xfrm>
            <a:off x="0" y="758337"/>
            <a:ext cx="5145241" cy="2165838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 bwMode="auto">
          <a:xfrm>
            <a:off x="5145241" y="758337"/>
            <a:ext cx="1236509" cy="1813413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 bwMode="auto">
          <a:xfrm>
            <a:off x="3362325" y="4476750"/>
            <a:ext cx="1438275" cy="2225187"/>
          </a:xfrm>
          <a:prstGeom prst="round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 bwMode="auto">
          <a:xfrm>
            <a:off x="6696075" y="3381375"/>
            <a:ext cx="2447925" cy="3320562"/>
          </a:xfrm>
          <a:prstGeom prst="roundRect">
            <a:avLst/>
          </a:prstGeom>
          <a:solidFill>
            <a:srgbClr val="92D05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4981575" y="3381375"/>
            <a:ext cx="1400175" cy="51435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 bwMode="auto">
          <a:xfrm>
            <a:off x="5763495" y="3895725"/>
            <a:ext cx="618255" cy="1009650"/>
          </a:xfrm>
          <a:prstGeom prst="round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-95250" y="3819525"/>
            <a:ext cx="3362325" cy="2882412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>
            <a:off x="0" y="3257550"/>
            <a:ext cx="3429000" cy="47258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5145241" y="2571750"/>
            <a:ext cx="1141259" cy="419100"/>
          </a:xfrm>
          <a:prstGeom prst="rect">
            <a:avLst/>
          </a:prstGeom>
          <a:solidFill>
            <a:schemeClr val="accent2">
              <a:lumMod val="40000"/>
              <a:lumOff val="60000"/>
              <a:alpha val="50195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4981575" y="3895725"/>
            <a:ext cx="700087" cy="2806212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 bwMode="auto">
          <a:xfrm>
            <a:off x="5763495" y="5041656"/>
            <a:ext cx="718267" cy="1587744"/>
          </a:xfrm>
          <a:prstGeom prst="round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69182" y="3381375"/>
            <a:ext cx="1338262" cy="277813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r>
              <a:rPr lang="en-US" sz="1200" dirty="0" err="1" smtClean="0"/>
              <a:t>Residencial</a:t>
            </a:r>
            <a:endParaRPr lang="en-US" sz="1200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802486" y="1564257"/>
            <a:ext cx="1411287" cy="276999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r>
              <a:rPr lang="en-US" sz="1200" dirty="0" err="1"/>
              <a:t>Residencial</a:t>
            </a:r>
            <a:endParaRPr lang="en-US" sz="1200" dirty="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126836" y="1702756"/>
            <a:ext cx="1411287" cy="276999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r>
              <a:rPr lang="en-US" sz="1200" dirty="0" smtClean="0"/>
              <a:t>USC</a:t>
            </a:r>
            <a:endParaRPr lang="en-US" sz="1200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26836" y="4123551"/>
            <a:ext cx="1411287" cy="276999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r>
              <a:rPr lang="en-US" sz="1200" dirty="0" smtClean="0"/>
              <a:t>Exposition Park</a:t>
            </a:r>
            <a:endParaRPr lang="en-US" sz="1200" dirty="0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070475" y="3493843"/>
            <a:ext cx="1052153" cy="276999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100" charset="-128"/>
              </a:defRPr>
            </a:lvl9pPr>
          </a:lstStyle>
          <a:p>
            <a:r>
              <a:rPr lang="en-US" sz="1200" dirty="0" err="1" smtClean="0"/>
              <a:t>Comecial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4498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421687"/>
              </p:ext>
            </p:extLst>
          </p:nvPr>
        </p:nvGraphicFramePr>
        <p:xfrm>
          <a:off x="371281" y="915743"/>
          <a:ext cx="2743200" cy="176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1" name="Acrobat Document" r:id="rId7" imgW="11658511" imgH="7524408" progId="AcroExch.Document.7">
                  <p:embed/>
                </p:oleObj>
              </mc:Choice>
              <mc:Fallback>
                <p:oleObj name="Acrobat Document" r:id="rId7" imgW="11658511" imgH="7524408" progId="AcroExch.Document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281" y="915743"/>
                        <a:ext cx="2743200" cy="1769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247273"/>
              </p:ext>
            </p:extLst>
          </p:nvPr>
        </p:nvGraphicFramePr>
        <p:xfrm>
          <a:off x="371281" y="2876427"/>
          <a:ext cx="2743200" cy="176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Acrobat Document" r:id="rId9" imgW="11658511" imgH="7524408" progId="AcroExch.Document.7">
                  <p:embed/>
                </p:oleObj>
              </mc:Choice>
              <mc:Fallback>
                <p:oleObj name="Acrobat Document" r:id="rId9" imgW="11658511" imgH="7524408" progId="AcroExch.Document.7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281" y="2876427"/>
                        <a:ext cx="2743200" cy="1769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020467"/>
              </p:ext>
            </p:extLst>
          </p:nvPr>
        </p:nvGraphicFramePr>
        <p:xfrm>
          <a:off x="371281" y="4837112"/>
          <a:ext cx="2743200" cy="1769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3" name="Acrobat Document" r:id="rId11" imgW="11658511" imgH="7524408" progId="AcroExch.Document.7">
                  <p:embed/>
                </p:oleObj>
              </mc:Choice>
              <mc:Fallback>
                <p:oleObj name="Acrobat Document" r:id="rId11" imgW="11658511" imgH="7524408" progId="AcroExch.Document.7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281" y="4837112"/>
                        <a:ext cx="2743200" cy="1769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5" name="Picture 9" descr="V:\Feasibility Studies\120918 Rolland Curtis\04_Design Analysis\Community Outreach\130202 Community Outreach Session 2\Site Massing Options\130202 Rolland Curtis Opt2 - PLAN colors-e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20" y="3882880"/>
            <a:ext cx="5029200" cy="249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V:\Feasibility Studies\120918 Rolland Curtis\04_Design Analysis\Community Outreach\130202 Community Outreach Session 2\Site Massing Options\130202 Rolland Curtis Opt1 - PLAN color-e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20" y="915743"/>
            <a:ext cx="5029200" cy="249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647220" y="3415432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Franklin Gothic Book" pitchFamily="34" charset="0"/>
              </a:rPr>
              <a:t>Opción</a:t>
            </a:r>
            <a:r>
              <a:rPr lang="en-US" sz="2000" b="1" dirty="0" smtClean="0">
                <a:latin typeface="Franklin Gothic Book" pitchFamily="34" charset="0"/>
              </a:rPr>
              <a:t> 1</a:t>
            </a:r>
            <a:endParaRPr lang="en-US" sz="2000" b="1" dirty="0">
              <a:latin typeface="Franklin Gothic Book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47220" y="6383875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Franklin Gothic Book" pitchFamily="34" charset="0"/>
              </a:rPr>
              <a:t>Opción</a:t>
            </a:r>
            <a:r>
              <a:rPr lang="en-US" sz="2000" b="1" dirty="0">
                <a:latin typeface="Franklin Gothic Book" pitchFamily="34" charset="0"/>
              </a:rPr>
              <a:t> </a:t>
            </a:r>
            <a:r>
              <a:rPr lang="en-US" sz="2000" b="1" dirty="0" smtClean="0">
                <a:latin typeface="Franklin Gothic Book" pitchFamily="34" charset="0"/>
              </a:rPr>
              <a:t>2</a:t>
            </a:r>
            <a:endParaRPr lang="en-US" sz="2000" b="1" dirty="0">
              <a:latin typeface="Franklin Gothic Book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2700" y="2618262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Franklin Gothic Book" pitchFamily="34" charset="0"/>
              </a:rPr>
              <a:t>Opción</a:t>
            </a:r>
            <a:r>
              <a:rPr lang="en-US" sz="1200" b="1" dirty="0">
                <a:latin typeface="Franklin Gothic Book" pitchFamily="34" charset="0"/>
              </a:rPr>
              <a:t> </a:t>
            </a:r>
            <a:r>
              <a:rPr lang="en-US" sz="1200" b="1" dirty="0" smtClean="0">
                <a:latin typeface="Franklin Gothic Book" pitchFamily="34" charset="0"/>
              </a:rPr>
              <a:t>1</a:t>
            </a:r>
            <a:endParaRPr lang="en-US" sz="1200" b="1" dirty="0">
              <a:latin typeface="Franklin Gothic Book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2700" y="4570155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Franklin Gothic Book" pitchFamily="34" charset="0"/>
              </a:rPr>
              <a:t>Opción</a:t>
            </a:r>
            <a:r>
              <a:rPr lang="en-US" sz="1200" b="1" dirty="0">
                <a:latin typeface="Franklin Gothic Book" pitchFamily="34" charset="0"/>
              </a:rPr>
              <a:t> </a:t>
            </a:r>
            <a:r>
              <a:rPr lang="en-US" sz="1200" b="1" dirty="0" smtClean="0">
                <a:latin typeface="Franklin Gothic Book" pitchFamily="34" charset="0"/>
              </a:rPr>
              <a:t>2</a:t>
            </a:r>
            <a:endParaRPr lang="en-US" sz="1200" b="1" dirty="0">
              <a:latin typeface="Franklin Gothic Book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2700" y="6522725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Franklin Gothic Book" pitchFamily="34" charset="0"/>
              </a:rPr>
              <a:t>Opción</a:t>
            </a:r>
            <a:r>
              <a:rPr lang="en-US" sz="1200" b="1" dirty="0">
                <a:latin typeface="Franklin Gothic Book" pitchFamily="34" charset="0"/>
              </a:rPr>
              <a:t> </a:t>
            </a:r>
            <a:r>
              <a:rPr lang="en-US" sz="1200" b="1" dirty="0" smtClean="0">
                <a:latin typeface="Franklin Gothic Book" pitchFamily="34" charset="0"/>
              </a:rPr>
              <a:t>3</a:t>
            </a:r>
            <a:endParaRPr lang="en-US" sz="1200" b="1" dirty="0">
              <a:latin typeface="Franklin Gothic Book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25245" y="3091019"/>
            <a:ext cx="2725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W. 38</a:t>
            </a:r>
            <a:r>
              <a:rPr lang="en-US" sz="800" baseline="30000" dirty="0" smtClean="0"/>
              <a:t>th</a:t>
            </a:r>
            <a:r>
              <a:rPr lang="en-US" sz="800" dirty="0" smtClean="0"/>
              <a:t> St.</a:t>
            </a:r>
            <a:endParaRPr lang="en-US" sz="800" dirty="0"/>
          </a:p>
        </p:txBody>
      </p:sp>
      <p:sp>
        <p:nvSpPr>
          <p:cNvPr id="62" name="TextBox 61"/>
          <p:cNvSpPr txBox="1"/>
          <p:nvPr/>
        </p:nvSpPr>
        <p:spPr>
          <a:xfrm>
            <a:off x="3782495" y="1123950"/>
            <a:ext cx="2725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Exposition Blvd.</a:t>
            </a:r>
            <a:endParaRPr lang="en-US" sz="800" dirty="0"/>
          </a:p>
        </p:txBody>
      </p:sp>
      <p:sp>
        <p:nvSpPr>
          <p:cNvPr id="63" name="TextBox 62"/>
          <p:cNvSpPr txBox="1"/>
          <p:nvPr/>
        </p:nvSpPr>
        <p:spPr>
          <a:xfrm rot="5400000">
            <a:off x="5901164" y="3637818"/>
            <a:ext cx="2725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Wisconsin St.</a:t>
            </a:r>
            <a:endParaRPr lang="en-US" sz="1100" dirty="0"/>
          </a:p>
        </p:txBody>
      </p:sp>
      <p:sp>
        <p:nvSpPr>
          <p:cNvPr id="64" name="TextBox 63"/>
          <p:cNvSpPr txBox="1"/>
          <p:nvPr/>
        </p:nvSpPr>
        <p:spPr>
          <a:xfrm>
            <a:off x="2925245" y="5833244"/>
            <a:ext cx="2725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W. 38</a:t>
            </a:r>
            <a:r>
              <a:rPr lang="en-US" sz="800" baseline="30000" dirty="0" smtClean="0"/>
              <a:t>th</a:t>
            </a:r>
            <a:r>
              <a:rPr lang="en-US" sz="800" dirty="0" smtClean="0"/>
              <a:t> St.</a:t>
            </a:r>
            <a:endParaRPr lang="en-US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3782495" y="4095750"/>
            <a:ext cx="2725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Exposition Blvd.</a:t>
            </a:r>
            <a:endParaRPr lang="en-US" sz="800" dirty="0"/>
          </a:p>
        </p:txBody>
      </p:sp>
      <p:sp>
        <p:nvSpPr>
          <p:cNvPr id="66" name="TextBox 65"/>
          <p:cNvSpPr txBox="1"/>
          <p:nvPr/>
        </p:nvSpPr>
        <p:spPr>
          <a:xfrm rot="5400000">
            <a:off x="5770359" y="6609618"/>
            <a:ext cx="2725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Wisconsin St.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:\Feasibility Studies\120918 Rolland Curtis\04_Design Analysis\Community Outreach\130202 Community Outreach Session 2\Site Massing Options\130202 Rolland Curtis Opt1 - 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28"/>
            <a:ext cx="9144000" cy="453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4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 smtClean="0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 smtClean="0">
                <a:solidFill>
                  <a:schemeClr val="bg1"/>
                </a:solidFill>
                <a:latin typeface="Franklin Gothic Book" pitchFamily="34" charset="0"/>
              </a:rPr>
              <a:t> 1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56556"/>
            <a:ext cx="9144000" cy="45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5133975"/>
            <a:ext cx="272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W. 38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St.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1619250"/>
            <a:ext cx="272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Exposition Blvd.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 rot="5400000">
            <a:off x="5196314" y="5534025"/>
            <a:ext cx="272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Wisconsin St.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885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V:\Feasibility Studies\120918 Rolland Curtis\04_Design Analysis\Community Outreach\130202 Community Outreach Session 2\Site Massing Options\130202 Rolland Curtis Opt1 - BE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54" y="1705356"/>
            <a:ext cx="6954593" cy="34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V:\Feasibility Studies\120918 Rolland Curtis\04_Design Analysis\Community Outreach\130202 Community Outreach Session 2\Site Massing Options\130202 Rolland Curtis Opt1 - BEV1 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" y="1703469"/>
            <a:ext cx="9144000" cy="34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3399" y="3244459"/>
            <a:ext cx="2660407" cy="307777"/>
          </a:xfrm>
          <a:prstGeom prst="rect">
            <a:avLst/>
          </a:prstGeom>
          <a:noFill/>
          <a:scene3d>
            <a:camera prst="isometricTopUp">
              <a:rot lat="20525726" lon="19353062" rev="420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Exposition Blvd.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7293" y="3560335"/>
            <a:ext cx="2666031" cy="369332"/>
          </a:xfrm>
          <a:prstGeom prst="rect">
            <a:avLst/>
          </a:prstGeom>
          <a:noFill/>
          <a:scene3d>
            <a:camera prst="orthographicFront">
              <a:rot lat="18380895" lon="1941105" rev="187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Wisconsin St.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477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1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" name="Picture 6" descr="V:\Feasibility Studies\120918 Rolland Curtis\04_Design Analysis\Community Outreach\130202 Community Outreach Session 2\Site Massing Options\130202 Rolland Curtis Opt1 - BEV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07" y="1705356"/>
            <a:ext cx="6954593" cy="344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V:\Feasibility Studies\120918 Rolland Curtis\04_Design Analysis\Community Outreach\130202 Community Outreach Session 2\Site Massing Options\130202 Rolland Curtis Opt1 - BEV2 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469"/>
            <a:ext cx="9144000" cy="34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96855" y="3747079"/>
            <a:ext cx="3552091" cy="338554"/>
          </a:xfrm>
          <a:prstGeom prst="rect">
            <a:avLst/>
          </a:prstGeom>
          <a:noFill/>
          <a:scene3d>
            <a:camera prst="orthographicFront">
              <a:rot lat="19334308" lon="20006085" rev="27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Exposition Blvd.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124325" y="4303279"/>
            <a:ext cx="3552091" cy="338554"/>
          </a:xfrm>
          <a:prstGeom prst="rect">
            <a:avLst/>
          </a:prstGeom>
          <a:noFill/>
          <a:scene3d>
            <a:camera prst="orthographicFront">
              <a:rot lat="19334308" lon="20006085" rev="33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W. 38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St.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5129" y="3935406"/>
            <a:ext cx="3552091" cy="584775"/>
          </a:xfrm>
          <a:prstGeom prst="rect">
            <a:avLst/>
          </a:prstGeom>
          <a:noFill/>
          <a:scene3d>
            <a:camera prst="orthographicFront">
              <a:rot lat="19595672" lon="1840451" rev="1896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Wisconsin St.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32748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728"/>
            <a:ext cx="9144000" cy="45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728"/>
            <a:ext cx="9144000" cy="45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7752381" y="53341"/>
            <a:ext cx="994378" cy="4666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691926" y="-3873"/>
            <a:ext cx="4906631" cy="581114"/>
          </a:xfrm>
          <a:prstGeom prst="rect">
            <a:avLst/>
          </a:prstGeom>
          <a:blipFill dpi="0" rotWithShape="1">
            <a:blip r:embed="rId5">
              <a:alphaModFix amt="20000"/>
            </a:blip>
            <a:srcRect/>
            <a:stretch>
              <a:fillRect l="-10631" t="-249621" r="-11109" b="-369907"/>
            </a:stretch>
          </a:blip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1391619" y="0"/>
            <a:ext cx="7752381" cy="650631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7877" y="0"/>
            <a:ext cx="3278313" cy="72976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8991" r="935" b="20040"/>
          <a:stretch/>
        </p:blipFill>
        <p:spPr>
          <a:xfrm>
            <a:off x="821471" y="2517"/>
            <a:ext cx="1415562" cy="664357"/>
          </a:xfrm>
          <a:prstGeom prst="rect">
            <a:avLst/>
          </a:prstGeom>
        </p:spPr>
      </p:pic>
      <p:pic>
        <p:nvPicPr>
          <p:cNvPr id="12" name="Picture 2" descr="S:\Fundraising and Communications\Logos\Color\AC_LogoCo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9594" y="81482"/>
            <a:ext cx="998536" cy="4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9968" y="60241"/>
            <a:ext cx="481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err="1">
                <a:solidFill>
                  <a:schemeClr val="bg1"/>
                </a:solidFill>
                <a:latin typeface="Franklin Gothic Book" pitchFamily="34" charset="0"/>
              </a:rPr>
              <a:t>Opción</a:t>
            </a:r>
            <a:r>
              <a:rPr lang="en-US" sz="2800" dirty="0">
                <a:solidFill>
                  <a:schemeClr val="bg1"/>
                </a:solidFill>
                <a:latin typeface="Franklin Gothic Book" pitchFamily="34" charset="0"/>
              </a:rPr>
              <a:t> 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4257663"/>
            <a:ext cx="3998107" cy="584775"/>
          </a:xfrm>
          <a:prstGeom prst="rect">
            <a:avLst/>
          </a:prstGeom>
          <a:noFill/>
          <a:scene3d>
            <a:camera prst="orthographicFront">
              <a:rot lat="3215505" lon="3928141" rev="4179784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Exposition Blvd.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558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>
            <a:alpha val="50195"/>
          </a:srgbClr>
        </a:solidFill>
        <a:ln>
          <a:noFill/>
        </a:ln>
        <a:extLs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rtlCol="0" anchor="ctr"/>
      <a:lstStyle>
        <a:defPPr algn="ctr"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00" charset="0"/>
            <a:ea typeface="ＭＳ Ｐゴシック" pitchFamily="100" charset="-128"/>
            <a:cs typeface="ＭＳ Ｐゴシック" pitchFamily="10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4104</TotalTime>
  <Words>245</Words>
  <Application>Microsoft Macintosh PowerPoint</Application>
  <PresentationFormat>On-screen Show (4:3)</PresentationFormat>
  <Paragraphs>85</Paragraphs>
  <Slides>13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Blank Presentation</vt:lpstr>
      <vt:lpstr>Acrobat Document</vt:lpstr>
      <vt:lpstr>Plan General del Sitio</vt:lpstr>
      <vt:lpstr>El Proceso de Dessarrollo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Hershey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Hershey</dc:creator>
  <cp:lastModifiedBy>Giulia Pasciuto</cp:lastModifiedBy>
  <cp:revision>157</cp:revision>
  <cp:lastPrinted>2013-01-07T17:44:32Z</cp:lastPrinted>
  <dcterms:created xsi:type="dcterms:W3CDTF">2008-10-08T17:52:06Z</dcterms:created>
  <dcterms:modified xsi:type="dcterms:W3CDTF">2013-07-06T21:50:26Z</dcterms:modified>
</cp:coreProperties>
</file>